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71" r:id="rId4"/>
    <p:sldId id="272" r:id="rId5"/>
    <p:sldId id="274" r:id="rId6"/>
    <p:sldId id="273" r:id="rId7"/>
    <p:sldId id="268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97" autoAdjust="0"/>
    <p:restoredTop sz="94660"/>
  </p:normalViewPr>
  <p:slideViewPr>
    <p:cSldViewPr>
      <p:cViewPr>
        <p:scale>
          <a:sx n="64" d="100"/>
          <a:sy n="64" d="100"/>
        </p:scale>
        <p:origin x="-153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5499" y="428604"/>
            <a:ext cx="91695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85786" y="928670"/>
            <a:ext cx="78581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Кружок «Школа мяча»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14290"/>
            <a:ext cx="88582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 развития ребенка – детский сад №44 «Серебряное Копытце»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081"/>
            <a:ext cx="9143999" cy="6876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5214942" y="6143644"/>
            <a:ext cx="3929058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МАДОУ №44 Кружок «Школа мяча»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8836" t="15982" r="21232" b="30365"/>
          <a:stretch>
            <a:fillRect/>
          </a:stretch>
        </p:blipFill>
        <p:spPr bwMode="auto">
          <a:xfrm rot="21289986">
            <a:off x="471564" y="1116971"/>
            <a:ext cx="2762747" cy="370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500430" y="1357298"/>
            <a:ext cx="4643470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 дополнительного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образования</a:t>
            </a: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Чувакова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Наталья Сергеевна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31.03.1989 года рождения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Образование: высшее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ФГАОУ ВПО «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УрФУ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имени первого Президента России Б.Н. Ельцина»,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2011 г.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Специалист по физической культуре и спорту 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Место работы: МАДОУ №44</a:t>
            </a: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76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5214942" y="6143644"/>
            <a:ext cx="3929058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МАДОУ №44 Кружок «Школа мяча»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642918"/>
            <a:ext cx="8110105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Кружок «Школа мяча»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Физкультурно-спортивная направленность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285992"/>
            <a:ext cx="6815841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Знакомимся с различными 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идами спорта: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Баскетбол;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Футбол;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Хоккей с мячом;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Волейбол (пионербол);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Легкая атлетика (бег, прыжки, метание)</a:t>
            </a:r>
          </a:p>
        </p:txBody>
      </p:sp>
      <p:pic>
        <p:nvPicPr>
          <p:cNvPr id="8" name="Picture 5" descr="IMG_20150329_002549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714620"/>
            <a:ext cx="3641877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081"/>
            <a:ext cx="9143999" cy="6876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5214942" y="6143644"/>
            <a:ext cx="3929058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МАДОУ №44 Кружок «Школа мяча»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28604"/>
            <a:ext cx="855234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Различные формы занятия: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1428736"/>
            <a:ext cx="571504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Занятие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тренировочного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типа;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Игровое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занятие;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Сюжетно-игровое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занятие;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Занятия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ритмической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гимнастикой;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Занятие по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интересам;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Тематическое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занятие;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Контрольно-проверочное занятие;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Занятие-соревнование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Содержимое 12" descr="IMG_799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105" t="23700" r="16820" b="2238"/>
          <a:stretch>
            <a:fillRect/>
          </a:stretch>
        </p:blipFill>
        <p:spPr>
          <a:xfrm>
            <a:off x="6500794" y="3929066"/>
            <a:ext cx="2643206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IMG_8049.JPG"/>
          <p:cNvPicPr>
            <a:picLocks noChangeAspect="1"/>
          </p:cNvPicPr>
          <p:nvPr/>
        </p:nvPicPr>
        <p:blipFill>
          <a:blip r:embed="rId4" cstate="print"/>
          <a:srcRect l="1923" t="23077" r="9615" b="1922"/>
          <a:stretch>
            <a:fillRect/>
          </a:stretch>
        </p:blipFill>
        <p:spPr>
          <a:xfrm>
            <a:off x="5857852" y="1928802"/>
            <a:ext cx="328614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081"/>
            <a:ext cx="9143999" cy="6876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5214942" y="6143644"/>
            <a:ext cx="3929058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МАДОУ №44 Кружок «Школа мяча»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IMG_389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700" t="4104" r="3701" b="15398"/>
          <a:stretch>
            <a:fillRect/>
          </a:stretch>
        </p:blipFill>
        <p:spPr>
          <a:xfrm>
            <a:off x="214282" y="2500306"/>
            <a:ext cx="4437561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8035.JPG"/>
          <p:cNvPicPr>
            <a:picLocks noChangeAspect="1"/>
          </p:cNvPicPr>
          <p:nvPr/>
        </p:nvPicPr>
        <p:blipFill>
          <a:blip r:embed="rId4" cstate="print"/>
          <a:srcRect l="21875" t="21875" r="16406" b="10156"/>
          <a:stretch>
            <a:fillRect/>
          </a:stretch>
        </p:blipFill>
        <p:spPr>
          <a:xfrm>
            <a:off x="5143504" y="500042"/>
            <a:ext cx="3781255" cy="2776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282" y="1285860"/>
            <a:ext cx="492919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 воспитанники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G_20151219_194646_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571876"/>
            <a:ext cx="3857652" cy="235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76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5214942" y="6143644"/>
            <a:ext cx="3929058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МАДОУ №44 Кружок «Школа мяча»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Содержимое 5" descr="IMG_79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1209" t="15482" r="2781" b="1949"/>
          <a:stretch>
            <a:fillRect/>
          </a:stretch>
        </p:blipFill>
        <p:spPr>
          <a:xfrm>
            <a:off x="285720" y="214290"/>
            <a:ext cx="3237034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7929.JPG"/>
          <p:cNvPicPr>
            <a:picLocks noChangeAspect="1"/>
          </p:cNvPicPr>
          <p:nvPr/>
        </p:nvPicPr>
        <p:blipFill>
          <a:blip r:embed="rId4" cstate="print"/>
          <a:srcRect l="24591" t="26228" r="11474" b="12295"/>
          <a:stretch>
            <a:fillRect/>
          </a:stretch>
        </p:blipFill>
        <p:spPr>
          <a:xfrm rot="5400000">
            <a:off x="6509398" y="4063370"/>
            <a:ext cx="2340310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7958.JPG"/>
          <p:cNvPicPr>
            <a:picLocks noChangeAspect="1"/>
          </p:cNvPicPr>
          <p:nvPr/>
        </p:nvPicPr>
        <p:blipFill>
          <a:blip r:embed="rId5" cstate="print"/>
          <a:srcRect l="9434" t="8491" r="-1" b="6603"/>
          <a:stretch>
            <a:fillRect/>
          </a:stretch>
        </p:blipFill>
        <p:spPr>
          <a:xfrm>
            <a:off x="285720" y="2428868"/>
            <a:ext cx="3214710" cy="2009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7937.JPG"/>
          <p:cNvPicPr>
            <a:picLocks noChangeAspect="1"/>
          </p:cNvPicPr>
          <p:nvPr/>
        </p:nvPicPr>
        <p:blipFill>
          <a:blip r:embed="rId6" cstate="print"/>
          <a:srcRect l="23437" t="20311" r="14062" b="11719"/>
          <a:stretch>
            <a:fillRect/>
          </a:stretch>
        </p:blipFill>
        <p:spPr>
          <a:xfrm rot="5400000">
            <a:off x="3947533" y="3947543"/>
            <a:ext cx="246338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798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595822"/>
            <a:ext cx="321471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G_7944.JPG"/>
          <p:cNvPicPr>
            <a:picLocks noChangeAspect="1"/>
          </p:cNvPicPr>
          <p:nvPr/>
        </p:nvPicPr>
        <p:blipFill>
          <a:blip r:embed="rId8" cstate="print"/>
          <a:srcRect l="8593" t="24219" r="17187" b="11328"/>
          <a:stretch>
            <a:fillRect/>
          </a:stretch>
        </p:blipFill>
        <p:spPr>
          <a:xfrm>
            <a:off x="4500562" y="214290"/>
            <a:ext cx="4117468" cy="2383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85786" y="2071678"/>
            <a:ext cx="22490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ОРУ с мячом</a:t>
            </a:r>
            <a:endParaRPr lang="ru-RU" sz="2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500570"/>
            <a:ext cx="39500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Передача мяча в парах</a:t>
            </a:r>
            <a:endParaRPr lang="ru-RU" sz="2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868" y="3357562"/>
            <a:ext cx="29915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Отбивание мяча</a:t>
            </a:r>
            <a:endParaRPr lang="ru-RU" sz="2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388" y="5500702"/>
            <a:ext cx="24558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Бросок, ловля</a:t>
            </a:r>
            <a:endParaRPr lang="ru-RU" sz="2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29124" y="2000240"/>
            <a:ext cx="34563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Эстафеты с мячом</a:t>
            </a:r>
            <a:endParaRPr lang="ru-RU" sz="2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00496" y="2500306"/>
            <a:ext cx="5012206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1-ый год обучения 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081"/>
            <a:ext cx="9143999" cy="6876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5214942" y="6143644"/>
            <a:ext cx="3929058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МАДОУ №44 Кружок «Школа мяча»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IMG_805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6328" t="16731" r="11066" b="5927"/>
          <a:stretch>
            <a:fillRect/>
          </a:stretch>
        </p:blipFill>
        <p:spPr>
          <a:xfrm>
            <a:off x="285720" y="3786190"/>
            <a:ext cx="3267195" cy="2320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8071.JPG"/>
          <p:cNvPicPr>
            <a:picLocks noChangeAspect="1"/>
          </p:cNvPicPr>
          <p:nvPr/>
        </p:nvPicPr>
        <p:blipFill>
          <a:blip r:embed="rId4" cstate="print"/>
          <a:srcRect l="11651" t="12620" r="10678" b="11651"/>
          <a:stretch>
            <a:fillRect/>
          </a:stretch>
        </p:blipFill>
        <p:spPr>
          <a:xfrm rot="5400000">
            <a:off x="3355356" y="3931264"/>
            <a:ext cx="2461862" cy="160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_8033.JPG"/>
          <p:cNvPicPr>
            <a:picLocks noChangeAspect="1"/>
          </p:cNvPicPr>
          <p:nvPr/>
        </p:nvPicPr>
        <p:blipFill>
          <a:blip r:embed="rId5" cstate="print"/>
          <a:srcRect l="7812" t="11328" r="7031" b="-391"/>
          <a:stretch>
            <a:fillRect/>
          </a:stretch>
        </p:blipFill>
        <p:spPr>
          <a:xfrm>
            <a:off x="5643570" y="3786190"/>
            <a:ext cx="3286148" cy="2291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G_8044.JPG"/>
          <p:cNvPicPr>
            <a:picLocks noChangeAspect="1"/>
          </p:cNvPicPr>
          <p:nvPr/>
        </p:nvPicPr>
        <p:blipFill>
          <a:blip r:embed="rId6" cstate="print"/>
          <a:srcRect l="2343" t="32422" b="6640"/>
          <a:stretch>
            <a:fillRect/>
          </a:stretch>
        </p:blipFill>
        <p:spPr>
          <a:xfrm>
            <a:off x="1000100" y="0"/>
            <a:ext cx="7040739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71736" y="2285992"/>
            <a:ext cx="31599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Фитбол-аэробика</a:t>
            </a:r>
            <a:endParaRPr lang="ru-RU" sz="2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5572140"/>
            <a:ext cx="15052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Футбол</a:t>
            </a:r>
            <a:endParaRPr lang="ru-RU" sz="2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7554" y="5643578"/>
            <a:ext cx="27626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Хоккей с мячом</a:t>
            </a:r>
            <a:endParaRPr lang="ru-RU" sz="2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5572140"/>
            <a:ext cx="19806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Баскетбол</a:t>
            </a:r>
            <a:endParaRPr lang="ru-RU" sz="2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3000372"/>
            <a:ext cx="5786478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2-ой год обучения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081"/>
            <a:ext cx="9143999" cy="687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4" descr="IMG_30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666884"/>
            <a:ext cx="3929058" cy="2619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928794" y="214290"/>
            <a:ext cx="570066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Наши достижения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1285860"/>
            <a:ext cx="6000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Ежегодно участвуем в муниципальной спартакиаде среди ДОУ и занимаем призовые места: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место – ОФП 2014г.;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место – мини-футбол 2014г.;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место – легкая атлетика 2014г.;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место – «Веселые старты» 2014г.;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место – ОФП 2015г.4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место – легкая атлетика 2015г.;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место – мини-футбол 2016г.;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место – «Веселые старты» 2016г.</a:t>
            </a:r>
          </a:p>
          <a:p>
            <a:endParaRPr lang="ru-RU" dirty="0"/>
          </a:p>
        </p:txBody>
      </p:sp>
      <p:pic>
        <p:nvPicPr>
          <p:cNvPr id="9" name="Рисунок 8" descr="IMG_20150319_211042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214606"/>
            <a:ext cx="3963157" cy="2643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141216_193732_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4214818"/>
            <a:ext cx="3968650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214942" y="6143644"/>
            <a:ext cx="3929058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МАДОУ №44 Кружок «Школа мяча»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280</Words>
  <PresentationFormat>Экран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natasha</cp:lastModifiedBy>
  <cp:revision>28</cp:revision>
  <dcterms:modified xsi:type="dcterms:W3CDTF">2017-03-19T11:41:45Z</dcterms:modified>
</cp:coreProperties>
</file>