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62" r:id="rId4"/>
    <p:sldId id="259" r:id="rId5"/>
    <p:sldId id="261" r:id="rId6"/>
    <p:sldId id="264" r:id="rId7"/>
    <p:sldId id="265" r:id="rId8"/>
    <p:sldId id="267" r:id="rId9"/>
    <p:sldId id="272" r:id="rId10"/>
    <p:sldId id="273" r:id="rId11"/>
    <p:sldId id="274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55D37FD8-6611-4E7D-A520-633152043656}">
          <p14:sldIdLst>
            <p14:sldId id="258"/>
            <p14:sldId id="257"/>
            <p14:sldId id="262"/>
            <p14:sldId id="259"/>
            <p14:sldId id="261"/>
            <p14:sldId id="264"/>
            <p14:sldId id="265"/>
            <p14:sldId id="267"/>
            <p14:sldId id="272"/>
            <p14:sldId id="273"/>
            <p14:sldId id="274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6" d="100"/>
          <a:sy n="96" d="100"/>
        </p:scale>
        <p:origin x="-330" y="-1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4F5ED-4912-490B-9991-9C094CD69709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E7382-FBB1-4F81-A23B-612F89B04F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24455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4F5ED-4912-490B-9991-9C094CD69709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E7382-FBB1-4F81-A23B-612F89B04F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88802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4F5ED-4912-490B-9991-9C094CD69709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E7382-FBB1-4F81-A23B-612F89B04F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159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4F5ED-4912-490B-9991-9C094CD69709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E7382-FBB1-4F81-A23B-612F89B04F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011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4F5ED-4912-490B-9991-9C094CD69709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E7382-FBB1-4F81-A23B-612F89B04F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91595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4F5ED-4912-490B-9991-9C094CD69709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E7382-FBB1-4F81-A23B-612F89B04F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37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4F5ED-4912-490B-9991-9C094CD69709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E7382-FBB1-4F81-A23B-612F89B04F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85704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4F5ED-4912-490B-9991-9C094CD69709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E7382-FBB1-4F81-A23B-612F89B04F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5833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4F5ED-4912-490B-9991-9C094CD69709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E7382-FBB1-4F81-A23B-612F89B04F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031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4F5ED-4912-490B-9991-9C094CD69709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E7382-FBB1-4F81-A23B-612F89B04F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7489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4F5ED-4912-490B-9991-9C094CD69709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E7382-FBB1-4F81-A23B-612F89B04F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88490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74F5ED-4912-490B-9991-9C094CD69709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E7382-FBB1-4F81-A23B-612F89B04F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5908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для презентации - красивые картинки (37 фото) • Прикольные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7" name="Picture 1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0" t="2200" r="2000" b="10000"/>
          <a:stretch/>
        </p:blipFill>
        <p:spPr bwMode="auto">
          <a:xfrm>
            <a:off x="107505" y="2636912"/>
            <a:ext cx="3744416" cy="2576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331640" y="116632"/>
            <a:ext cx="6552728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Ребята, скажите какое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сейчас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время года? (весна)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-Назовите, какие месяцы весны вы знаете? (март, апрель, май)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-Молодцы!!!</a:t>
            </a:r>
          </a:p>
          <a:p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-В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время года у людей много работы.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(рассматриваем рисунки)</a:t>
            </a:r>
          </a:p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Отгадайте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пожалуйста, загадку, о чем она?</a:t>
            </a:r>
          </a:p>
          <a:p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-Там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морковка, там капуста, там клубничкой пахнет вкусно.</a:t>
            </a:r>
          </a:p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козла туда, друзья, нам пускать никак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нельзя!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(Огород)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2725" y="2564904"/>
            <a:ext cx="3629634" cy="25734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3549" y="4403601"/>
            <a:ext cx="3564971" cy="2454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9828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6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55576" y="188640"/>
            <a:ext cx="78488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«Что лишнее».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-Ребята, что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тут лишнее, почему?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980728"/>
            <a:ext cx="4536504" cy="5638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66580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15616" y="1028343"/>
            <a:ext cx="7704856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Подведём итог: для того, чтоб вырос хороший урожай, нам нужно хорошо потрудиться :приготовить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грядку, сделать бороздки,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посеять семена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землю,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поливать, полоть и ухаживать за растением, тогда плод вырастет вкусным и полезным.</a:t>
            </a:r>
          </a:p>
          <a:p>
            <a:pPr algn="ctr"/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МОЛОДЦЫ!!!</a:t>
            </a:r>
            <a:endParaRPr lang="ru-RU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3068960"/>
            <a:ext cx="3559280" cy="3297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5176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для презентации - красивые картинки (37 фото) • Прикольные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75656" y="476673"/>
            <a:ext cx="66247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это огород. У кого, ребята, есть огород? Кто из вас любит трудиться на огороде? Какую работу вы выполняете на огородном участке, чтобы вырастить хороший урожай?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http://ds5ishim.ru/sites/default/files/rpior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718810"/>
            <a:ext cx="6120680" cy="4590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3192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для презентации - красивые картинки (37 фото) • Прикольные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99592" y="332656"/>
            <a:ext cx="748883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живем в местности, где холодная зима и теплое лето. Что же строят на огородах для более быстрого роста и созревания овощей? </a:t>
            </a: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Послушайте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даче у бабушки домик стоит, прозрачною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плёнкой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сверху накрыт.</a:t>
            </a:r>
          </a:p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 бабушка с дедушкой в нем не живут, в домике том помидоры растут.</a:t>
            </a:r>
          </a:p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б ни случилось с погодой весной, домик укроет и в холод, и в зной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-Правильно, ребята, это теплица (парник).</a:t>
            </a:r>
            <a:endParaRPr lang="ru-RU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s://i0.wp.com/orechi.ru/wp-content/uploads/2017/12/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2703664"/>
            <a:ext cx="2273176" cy="3386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puzzleit.club/files/puzzles/152/152321/_thumb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2137269"/>
            <a:ext cx="2952328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6" descr="https://fsd.multiurok.ru/html/2018/04/15/s_5ad2ef74606dd/882885_1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8" descr="https://fsd.multiurok.ru/html/2018/04/15/s_5ad2ef74606dd/882885_1.jpe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10" descr="https://fsd.multiurok.ru/html/2018/04/15/s_5ad2ef74606dd/882885_1.jpe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1151" y="4155025"/>
            <a:ext cx="3410155" cy="2374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5329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для презентации - красивые картинки (37 фото) • Прикольные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55576" y="332656"/>
            <a:ext cx="820891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еще какие верные друзья-помощники есть у человека на огороде, кроме парников и теплиц, вы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узнаете , отгадав загадки.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Отгадай загадки:</a:t>
            </a: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Проползла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 двор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змея зелёная 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длинная,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Огород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наш поливала, на работе не зевала.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шланг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Смастерили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досок и надели поясок,</a:t>
            </a:r>
          </a:p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хранит посуда эта с грядки собранное лето.    (бочка</a:t>
            </a:r>
            <a:r>
              <a:rPr lang="ru-RU" dirty="0">
                <a:solidFill>
                  <a:srgbClr val="000000"/>
                </a:solidFill>
                <a:latin typeface="PT Sans"/>
              </a:rPr>
              <a:t>)</a:t>
            </a: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3" name="AutoShape 2" descr="https://fsd.multiurok.ru/html/2018/04/15/s_5ad2ef74606dd/882885_2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https://fsd.multiurok.ru/html/2018/04/15/s_5ad2ef74606dd/882885_2.jpe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203" y="3770314"/>
            <a:ext cx="4415634" cy="2448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284984"/>
            <a:ext cx="2520280" cy="3064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0757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для презентации - красивые картинки (37 фото) • Прикольные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27584" y="404665"/>
            <a:ext cx="813690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Два братца пошли в речку купаться.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Один купается, другой на берегу дожидается.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речку идут – пляшут, а с речки идут – плачут.  (ведра)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Стоят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один ряд острые цап-царапки.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Удобно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сгребать ими мусора охапки.  (грабли)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356992"/>
            <a:ext cx="3865546" cy="2666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915" y="2435990"/>
            <a:ext cx="2560450" cy="3410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7563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для презентации - красивые картинки (37 фото) • Прикольные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544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979712" y="1124744"/>
            <a:ext cx="648072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dirty="0" smtClean="0"/>
          </a:p>
          <a:p>
            <a:endParaRPr lang="ru-RU" sz="1400" dirty="0"/>
          </a:p>
          <a:p>
            <a:endParaRPr lang="ru-RU" sz="1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260648"/>
            <a:ext cx="770485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железа тучка, а у тучки – ручка.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 тучка по порядку обошла за грядкой грядку. (лейка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</a:t>
            </a:r>
          </a:p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Землю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копала, грядки ровняла,</a:t>
            </a:r>
          </a:p>
          <a:p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Ручейки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прорывала и ничуть не устала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.(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лопата)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420888"/>
            <a:ext cx="3909814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6680" y="3429000"/>
            <a:ext cx="3788428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37765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042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55576" y="260648"/>
            <a:ext cx="792088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сейчас, мы с вами, выложим из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счетных палочек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инструменты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которыми чаще всего приходится работать в огороде.</a:t>
            </a: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 «Выложи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палочек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садовые инструменты»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(Грабли, ведро, лейка и т.д.)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780928"/>
            <a:ext cx="2800350" cy="241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55913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6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27584" y="332656"/>
            <a:ext cx="784887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ФИЗМИНУТКА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огород пойдем, хоровод заведем.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дём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кругу, держась за руки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хоровод возьмем редиску, с ней присядем низко-низко.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приседаем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хоровод возьмем морковку, и с морковкой спляшем ловко.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танцевальные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Вверх потянемся с лучком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тянутся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вверх, поднявшись на носочках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Побежим за кабачком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бежим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кругу друг за другом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поскачем по дорожке, как зеленые горошки.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(скачем по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кругу друг за другом)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4928688"/>
            <a:ext cx="1824203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901489"/>
            <a:ext cx="1993032" cy="2027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3977" y="3142698"/>
            <a:ext cx="1549311" cy="2344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1000" y="3962996"/>
            <a:ext cx="1840233" cy="1962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7085" y="4345070"/>
            <a:ext cx="1611302" cy="1734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90221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6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55576" y="260648"/>
            <a:ext cx="79208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Выполним следующее задание :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«Обведи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точкам и заштрихуй».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овощи у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вас получились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038" y="1916832"/>
            <a:ext cx="7983955" cy="4176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436772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506</TotalTime>
  <Words>510</Words>
  <Application>Microsoft Office PowerPoint</Application>
  <PresentationFormat>Экран (4:3)</PresentationFormat>
  <Paragraphs>64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Windows User</dc:creator>
  <cp:lastModifiedBy>Yana</cp:lastModifiedBy>
  <cp:revision>23</cp:revision>
  <dcterms:created xsi:type="dcterms:W3CDTF">2020-04-23T08:55:39Z</dcterms:created>
  <dcterms:modified xsi:type="dcterms:W3CDTF">2020-04-26T21:25:53Z</dcterms:modified>
</cp:coreProperties>
</file>