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2" r:id="rId4"/>
    <p:sldId id="259" r:id="rId5"/>
    <p:sldId id="261" r:id="rId6"/>
    <p:sldId id="264" r:id="rId7"/>
    <p:sldId id="265" r:id="rId8"/>
    <p:sldId id="267" r:id="rId9"/>
    <p:sldId id="272" r:id="rId10"/>
    <p:sldId id="273" r:id="rId11"/>
    <p:sldId id="27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5D37FD8-6611-4E7D-A520-633152043656}">
          <p14:sldIdLst>
            <p14:sldId id="258"/>
            <p14:sldId id="257"/>
            <p14:sldId id="262"/>
            <p14:sldId id="259"/>
            <p14:sldId id="261"/>
            <p14:sldId id="264"/>
            <p14:sldId id="265"/>
            <p14:sldId id="267"/>
            <p14:sldId id="272"/>
            <p14:sldId id="273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330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4F5ED-4912-490B-9991-9C094CD6970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382-FBB1-4F81-A23B-612F89B0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4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4F5ED-4912-490B-9991-9C094CD6970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382-FBB1-4F81-A23B-612F89B0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88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4F5ED-4912-490B-9991-9C094CD6970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382-FBB1-4F81-A23B-612F89B0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59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4F5ED-4912-490B-9991-9C094CD6970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382-FBB1-4F81-A23B-612F89B0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01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4F5ED-4912-490B-9991-9C094CD6970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382-FBB1-4F81-A23B-612F89B0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15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4F5ED-4912-490B-9991-9C094CD6970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382-FBB1-4F81-A23B-612F89B0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7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4F5ED-4912-490B-9991-9C094CD6970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382-FBB1-4F81-A23B-612F89B0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57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4F5ED-4912-490B-9991-9C094CD6970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382-FBB1-4F81-A23B-612F89B0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33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4F5ED-4912-490B-9991-9C094CD6970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382-FBB1-4F81-A23B-612F89B0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03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4F5ED-4912-490B-9991-9C094CD6970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382-FBB1-4F81-A23B-612F89B0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48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4F5ED-4912-490B-9991-9C094CD6970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382-FBB1-4F81-A23B-612F89B0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84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4F5ED-4912-490B-9991-9C094CD6970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E7382-FBB1-4F81-A23B-612F89B0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90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- красивые картинки (37 фото) • Прикольны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2200" r="2000" b="10000"/>
          <a:stretch/>
        </p:blipFill>
        <p:spPr bwMode="auto">
          <a:xfrm>
            <a:off x="107505" y="2636912"/>
            <a:ext cx="3744416" cy="25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16632"/>
            <a:ext cx="65527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скажите какое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года? (весна)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-Назовите, какие месяцы весны вы знаете? (март, апрель, май)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-Молодцы!!!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время года у людей много работы.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(рассматриваем рисунки)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пожалуйста, загадку, о чем она?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морковка, там капуста, там клубничкой пахнет вкусно.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козла туда, друзья, нам пускать никак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нельзя!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(Огород)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25" y="2564904"/>
            <a:ext cx="3629634" cy="257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49" y="4403601"/>
            <a:ext cx="3564971" cy="245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8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88640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лишнее».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-Ребята, что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лишнее, почему?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80728"/>
            <a:ext cx="4536504" cy="563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658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1028343"/>
            <a:ext cx="770485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Подведём итог: для того, чтоб вырос хороший урожай, нам нужно хорошо потрудиться :приготовить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грядку, сделать бороздки,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посеять семена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землю,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поливать, полоть и ухаживать за растением, тогда плод вырастет вкусным и полезным.</a:t>
            </a:r>
          </a:p>
          <a:p>
            <a:pPr algn="ctr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МОЛОДЦЫ!!!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68960"/>
            <a:ext cx="3559280" cy="329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176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- красивые картинки (37 фото) • Прикольны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476673"/>
            <a:ext cx="6624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это огород. У кого, ребята, есть огород? Кто из вас любит трудиться на огороде? Какую работу вы выполняете на огородном участке, чтобы вырастить хороший урожай?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ds5ishim.ru/sites/default/files/rpior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18810"/>
            <a:ext cx="6120680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19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- красивые картинки (37 фото) • Прикольны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332656"/>
            <a:ext cx="74888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живем в местности, где холодная зима и теплое лето. Что же строят на огородах для более быстрого роста и созревания овощей?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даче у бабушки домик стоит, прозрачною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плёнкой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сверху накрыт.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бабушка с дедушкой в нем не живут, в домике том помидоры растут.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 ни случилось с погодой весной, домик укроет и в холод, и в зной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-Правильно, ребята, это теплица (парник).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0.wp.com/orechi.ru/wp-content/uploads/2017/12/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03664"/>
            <a:ext cx="2273176" cy="33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uzzleit.club/files/puzzles/152/152321/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37269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fsd.multiurok.ru/html/2018/04/15/s_5ad2ef74606dd/882885_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fsd.multiurok.ru/html/2018/04/15/s_5ad2ef74606dd/882885_1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fsd.multiurok.ru/html/2018/04/15/s_5ad2ef74606dd/882885_1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151" y="4155025"/>
            <a:ext cx="3410155" cy="237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32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- красивые картинки (37 фото) • Прикольны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332656"/>
            <a:ext cx="82089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еще какие верные друзья-помощники есть у человека на огороде, кроме парников и теплиц, вы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узнаете , отгадав загадки.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загадки: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Проползла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двор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змея зелёная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длинная,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Огород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поливала, на работе не зевала.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шланг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Смастерили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досок и надели поясок,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хранит посуда эта с грядки собранное лето.    (бочка</a:t>
            </a:r>
            <a:r>
              <a:rPr lang="ru-RU" dirty="0">
                <a:solidFill>
                  <a:srgbClr val="000000"/>
                </a:solidFill>
                <a:latin typeface="PT Sans"/>
              </a:rPr>
              <a:t>)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AutoShape 2" descr="https://fsd.multiurok.ru/html/2018/04/15/s_5ad2ef74606dd/882885_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fsd.multiurok.ru/html/2018/04/15/s_5ad2ef74606dd/882885_2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03" y="3770314"/>
            <a:ext cx="4415634" cy="24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84984"/>
            <a:ext cx="2520280" cy="306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75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- красивые картинки (37 фото) • Прикольны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04665"/>
            <a:ext cx="8136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братца пошли в речку купаться.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купается, другой на берегу дожидается.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речку идут – пляшут, а с речки идут – плачут.  (ведра)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Стоят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один ряд острые цап-царапки.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Удобно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сгребать ими мусора охапки.  (грабли)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3865546" cy="266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15" y="2435990"/>
            <a:ext cx="2560450" cy="341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56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- красивые картинки (37 фото) • Прикольны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1124744"/>
            <a:ext cx="6480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60648"/>
            <a:ext cx="7704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железа тучка, а у тучки – ручка.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тучка по порядку обошла за грядкой грядку. (лейка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Землю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копала, грядки ровняла,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Ручейки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прорывала и ничуть не устала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лопата)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390981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80" y="3429000"/>
            <a:ext cx="378842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77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4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260648"/>
            <a:ext cx="7920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сейчас, мы с вами, выложим 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счетных палочек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которыми чаще всего приходится работать в огороде.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 «Выложи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палочек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садовые инструменты»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(Грабли, ведро, лейка и т.д.)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0928"/>
            <a:ext cx="28003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59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332656"/>
            <a:ext cx="7848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пойдем, хоровод заведем.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дём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кругу, держась за руки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хоровод возьмем редиску, с ней присядем низко-низко.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приседаем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хоровод возьмем морковку, и с морковкой спляшем ловко.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танцевальные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Вверх потянемся с лучком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тянутся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вверх, поднявшись на носочках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Побежим за кабачком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бежим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кругу друг за другом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поскачем по дорожке, как зеленые горошки.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(скачем 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кругу друг за другом)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28688"/>
            <a:ext cx="1824203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01489"/>
            <a:ext cx="1993032" cy="202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77" y="3142698"/>
            <a:ext cx="1549311" cy="234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000" y="3962996"/>
            <a:ext cx="1840233" cy="196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085" y="4345070"/>
            <a:ext cx="1611302" cy="173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022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260648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Выполним следующее задание 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«Обведи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точкам и заштрихуй».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овощи 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 получились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38" y="1916832"/>
            <a:ext cx="798395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3677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510</Words>
  <Application>Microsoft Office PowerPoint</Application>
  <PresentationFormat>Экран (4:3)</PresentationFormat>
  <Paragraphs>64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Yana</cp:lastModifiedBy>
  <cp:revision>23</cp:revision>
  <dcterms:created xsi:type="dcterms:W3CDTF">2020-04-23T08:55:39Z</dcterms:created>
  <dcterms:modified xsi:type="dcterms:W3CDTF">2020-04-26T21:25:53Z</dcterms:modified>
</cp:coreProperties>
</file>