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8295-9B53-4874-A910-F6742780A68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C1-47D6-4F3F-B7BF-29A5E02D5D1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8295-9B53-4874-A910-F6742780A68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C1-47D6-4F3F-B7BF-29A5E02D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8295-9B53-4874-A910-F6742780A68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C1-47D6-4F3F-B7BF-29A5E02D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8295-9B53-4874-A910-F6742780A68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C1-47D6-4F3F-B7BF-29A5E02D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8295-9B53-4874-A910-F6742780A68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C1-47D6-4F3F-B7BF-29A5E02D5D1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8295-9B53-4874-A910-F6742780A68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C1-47D6-4F3F-B7BF-29A5E02D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8295-9B53-4874-A910-F6742780A68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C1-47D6-4F3F-B7BF-29A5E02D5D19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8295-9B53-4874-A910-F6742780A68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C1-47D6-4F3F-B7BF-29A5E02D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8295-9B53-4874-A910-F6742780A68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C1-47D6-4F3F-B7BF-29A5E02D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8295-9B53-4874-A910-F6742780A68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C1-47D6-4F3F-B7BF-29A5E02D5D1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88295-9B53-4874-A910-F6742780A68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99C1-47D6-4F3F-B7BF-29A5E02D5D1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41288295-9B53-4874-A910-F6742780A68E}" type="datetimeFigureOut">
              <a:rPr lang="ru-RU" smtClean="0"/>
              <a:t>21.04.2020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AF99C1-47D6-4F3F-B7BF-29A5E02D5D1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/>
              <a:t/>
            </a:r>
            <a:br>
              <a:rPr lang="ru-RU" sz="6600" dirty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6600" dirty="0" smtClean="0"/>
              <a:t>Художественный труд</a:t>
            </a:r>
            <a:br>
              <a:rPr lang="ru-RU" sz="6600" dirty="0" smtClean="0"/>
            </a:br>
            <a:r>
              <a:rPr lang="ru-RU" sz="6600" dirty="0" smtClean="0"/>
              <a:t>«ОГНЕТУШИТЕЛЬ»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180129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127" y="389563"/>
            <a:ext cx="39604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Не обойтись в борьбе с пожарами и без верного помощника - огнетушителя. Поделку можно сделать, используя простую пластиковую бутылку и </a:t>
            </a:r>
            <a:r>
              <a:rPr lang="ru-RU" dirty="0" smtClean="0"/>
              <a:t>верхушку пульверизатора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 descr="поделка огнетушитель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594" y="2420888"/>
            <a:ext cx="3468275" cy="358536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4607556" y="902283"/>
            <a:ext cx="42849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Если имеется красная бутылка и кусок шланга, огнетушитель можно сделать так.</a:t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 descr="поделка огнетушитель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021" y="2291973"/>
            <a:ext cx="2945993" cy="35201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27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Огнетушитель. Пожарная безопасность. Поделки с детьми. Образование Детей, Вымышленные Персонажи, Искусство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04" y="2276872"/>
            <a:ext cx="3182215" cy="398068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51520" y="476672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Можно сделать в технике «Пластилинография»</a:t>
            </a:r>
          </a:p>
          <a:p>
            <a:pPr algn="ctr"/>
            <a:r>
              <a:rPr lang="ru-RU" dirty="0" smtClean="0"/>
              <a:t>(рисуется силуэт на картонной основе и заполняется пластилином)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51173" y="1844824"/>
            <a:ext cx="42692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rgbClr val="FF0000"/>
                </a:solidFill>
              </a:rPr>
              <a:t>Приветствуется так же собственный замысел, творчество. </a:t>
            </a:r>
            <a:r>
              <a:rPr lang="ru-RU" sz="2800" b="1" dirty="0" smtClean="0">
                <a:solidFill>
                  <a:srgbClr val="FF0000"/>
                </a:solidFill>
              </a:rPr>
              <a:t>Ждем </a:t>
            </a:r>
            <a:r>
              <a:rPr lang="ru-RU" sz="2800" b="1" dirty="0">
                <a:solidFill>
                  <a:srgbClr val="FF0000"/>
                </a:solidFill>
              </a:rPr>
              <a:t>ваших творческих работ, удачи!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26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18</TotalTime>
  <Words>70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NewsPrint</vt:lpstr>
      <vt:lpstr>   Художественный труд «ОГНЕТУШИТЕЛЬ»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byte</dc:creator>
  <cp:lastModifiedBy>byte</cp:lastModifiedBy>
  <cp:revision>3</cp:revision>
  <dcterms:created xsi:type="dcterms:W3CDTF">2020-04-21T09:50:21Z</dcterms:created>
  <dcterms:modified xsi:type="dcterms:W3CDTF">2020-04-21T10:22:17Z</dcterms:modified>
</cp:coreProperties>
</file>