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60848"/>
            <a:ext cx="8208912" cy="21602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400" dirty="0" smtClean="0"/>
              <a:t>Развитие речи дошкольников через патриотическое воспитание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30427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996952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111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4896544" cy="5256584"/>
          </a:xfrm>
        </p:spPr>
        <p:txBody>
          <a:bodyPr/>
          <a:lstStyle/>
          <a:p>
            <a:r>
              <a:rPr lang="ru-RU" sz="3200" i="1" dirty="0" smtClean="0"/>
              <a:t>«Любовь к родному краю, к родной культуре, родной речи начинается с малого – с любви к своей семье, своему жилищу, к своему детскому саду. Постепенно расширяясь, эта любовь переходит в любовь к родной стране, ее истории, к прошлому и настоящему и всему человечеству»</a:t>
            </a:r>
            <a:endParaRPr lang="ru-RU" sz="3200" i="1" dirty="0"/>
          </a:p>
        </p:txBody>
      </p:sp>
      <p:pic>
        <p:nvPicPr>
          <p:cNvPr id="1026" name="Picture 2" descr="https://interesnyefakty.org/wp-content/uploads/dmitrij-lihachev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755" y="548680"/>
            <a:ext cx="3774212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33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Клубные дни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628800"/>
            <a:ext cx="5668081" cy="2470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news-service.uralschool.ru/upload/org773/t169952/images/big/JnKmF7uRax9zKctACf3O16995290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45024"/>
            <a:ext cx="6130681" cy="2672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294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Конкурсы чтецов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24036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204864"/>
            <a:ext cx="4794217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87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Театральная неделя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708776" cy="5134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165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Экскурсии в музеи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672408" cy="2754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56992"/>
            <a:ext cx="3960440" cy="297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63838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052736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Детская библиотека им. А.П. Гайдара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12" y="2092534"/>
            <a:ext cx="3912255" cy="2934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85097"/>
            <a:ext cx="4102764" cy="3077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14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Игрушка - </a:t>
            </a:r>
            <a:r>
              <a:rPr lang="ru-RU" dirty="0" err="1" smtClean="0"/>
              <a:t>развивашка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9" y="1772816"/>
            <a:ext cx="3815371" cy="2146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2664296" cy="2318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356024"/>
            <a:ext cx="3814124" cy="2147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200" y="3621021"/>
            <a:ext cx="2162192" cy="28829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9620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12776"/>
            <a:ext cx="7543800" cy="914400"/>
          </a:xfrm>
        </p:spPr>
        <p:txBody>
          <a:bodyPr/>
          <a:lstStyle/>
          <a:p>
            <a:pPr algn="ctr"/>
            <a:r>
              <a:rPr lang="ru-RU" sz="2800" i="1" dirty="0" smtClean="0"/>
              <a:t>«В нашей семье и под вашим руководством растет будущий гражданин. Все, что совершается в стране, через вашу душу и вашу мысль, должно приходить к детям» </a:t>
            </a:r>
            <a:br>
              <a:rPr lang="ru-RU" sz="2800" i="1" dirty="0" smtClean="0"/>
            </a:br>
            <a:r>
              <a:rPr lang="ru-RU" sz="2800" i="1" dirty="0" smtClean="0"/>
              <a:t>А.С. Макаренко</a:t>
            </a:r>
            <a:endParaRPr lang="ru-RU" sz="2800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94740"/>
            <a:ext cx="3165258" cy="424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0219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26</TotalTime>
  <Words>113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Развитие речи дошкольников через патриотическое воспитание</vt:lpstr>
      <vt:lpstr>«Любовь к родному краю, к родной культуре, родной речи начинается с малого – с любви к своей семье, своему жилищу, к своему детскому саду. Постепенно расширяясь, эта любовь переходит в любовь к родной стране, ее истории, к прошлому и настоящему и всему человечеству»</vt:lpstr>
      <vt:lpstr>Клубные дни</vt:lpstr>
      <vt:lpstr>Конкурсы чтецов</vt:lpstr>
      <vt:lpstr>Театральная неделя</vt:lpstr>
      <vt:lpstr>Экскурсии в музеи</vt:lpstr>
      <vt:lpstr>Детская библиотека им. А.П. Гайдара</vt:lpstr>
      <vt:lpstr>Игрушка - развивашка</vt:lpstr>
      <vt:lpstr>«В нашей семье и под вашим руководством растет будущий гражданин. Все, что совершается в стране, через вашу душу и вашу мысль, должно приходить к детям»  А.С. Макаренко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дошкольников через патриотическое воспитание</dc:title>
  <dc:creator>comp9</dc:creator>
  <cp:lastModifiedBy>Пользователь Windows</cp:lastModifiedBy>
  <cp:revision>4</cp:revision>
  <dcterms:created xsi:type="dcterms:W3CDTF">2024-03-19T11:08:56Z</dcterms:created>
  <dcterms:modified xsi:type="dcterms:W3CDTF">2024-03-19T11:47:05Z</dcterms:modified>
</cp:coreProperties>
</file>