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08912" cy="2160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 smtClean="0"/>
              <a:t>Развитие речи дошкольников через патриотическое воспитание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3042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4896544" cy="5256584"/>
          </a:xfrm>
        </p:spPr>
        <p:txBody>
          <a:bodyPr/>
          <a:lstStyle/>
          <a:p>
            <a:r>
              <a:rPr lang="ru-RU" sz="3200" i="1" dirty="0" smtClean="0"/>
              <a:t>«Любовь к родному краю, к родной культуре, родной речи начинается с малого – с любви к своей семье, своему жилищу, к своему детскому саду. Постепенно расширяясь, эта любовь переходит в любовь к родной стране, ее истории, к прошлому и настоящему и всему человечеству»</a:t>
            </a:r>
            <a:endParaRPr lang="ru-RU" sz="3200" i="1" dirty="0"/>
          </a:p>
        </p:txBody>
      </p:sp>
      <p:pic>
        <p:nvPicPr>
          <p:cNvPr id="1026" name="Picture 2" descr="https://interesnyefakty.org/wp-content/uploads/dmitrij-lihachev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55" y="548680"/>
            <a:ext cx="377421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Клубные дни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5668081" cy="2470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news-service.uralschool.ru/upload/org773/t169952/images/big/JnKmF7uRax9zKctACf3O1699529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6130681" cy="267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9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Конкурсы чтецов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479421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7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Театральная неделя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8776" cy="5134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6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Экскурсии в музеи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383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Детская библиотека им. А.П. Гайдара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2" y="2092534"/>
            <a:ext cx="3912255" cy="2934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5097"/>
            <a:ext cx="4102764" cy="3077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1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Игрушка - </a:t>
            </a:r>
            <a:r>
              <a:rPr lang="ru-RU" dirty="0" err="1" smtClean="0"/>
              <a:t>развивашка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" y="1772816"/>
            <a:ext cx="3815371" cy="2146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2664296" cy="231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56024"/>
            <a:ext cx="3814124" cy="214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00" y="3621021"/>
            <a:ext cx="2162192" cy="288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962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543800" cy="914400"/>
          </a:xfrm>
        </p:spPr>
        <p:txBody>
          <a:bodyPr/>
          <a:lstStyle/>
          <a:p>
            <a:pPr algn="ctr"/>
            <a:r>
              <a:rPr lang="ru-RU" sz="2800" i="1" dirty="0" smtClean="0"/>
              <a:t>«В нашей семье и под вашим руководством растет будущий гражданин. Все, что совершается в стране, через вашу душу и вашу мысль, должно приходить к детям» </a:t>
            </a:r>
            <a:br>
              <a:rPr lang="ru-RU" sz="2800" i="1" dirty="0" smtClean="0"/>
            </a:br>
            <a:r>
              <a:rPr lang="ru-RU" sz="2800" i="1" dirty="0" smtClean="0"/>
              <a:t>А.С. Макаренко</a:t>
            </a:r>
            <a:endParaRPr lang="ru-RU" sz="28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94740"/>
            <a:ext cx="3165258" cy="424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219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</TotalTime>
  <Words>113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Развитие речи дошкольников через патриотическое воспитание</vt:lpstr>
      <vt:lpstr>«Любовь к родному краю, к родной культуре, родной речи начинается с малого – с любви к своей семье, своему жилищу, к своему детскому саду. Постепенно расширяясь, эта любовь переходит в любовь к родной стране, ее истории, к прошлому и настоящему и всему человечеству»</vt:lpstr>
      <vt:lpstr>Клубные дни</vt:lpstr>
      <vt:lpstr>Конкурсы чтецов</vt:lpstr>
      <vt:lpstr>Театральная неделя</vt:lpstr>
      <vt:lpstr>Экскурсии в музеи</vt:lpstr>
      <vt:lpstr>Детская библиотека им. А.П. Гайдара</vt:lpstr>
      <vt:lpstr>Игрушка - развивашка</vt:lpstr>
      <vt:lpstr>«В нашей семье и под вашим руководством растет будущий гражданин. Все, что совершается в стране, через вашу душу и вашу мысль, должно приходить к детям»  А.С. Макаренко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дошкольников через патриотическое воспитание</dc:title>
  <dc:creator>comp9</dc:creator>
  <cp:lastModifiedBy>Пользователь Windows</cp:lastModifiedBy>
  <cp:revision>4</cp:revision>
  <dcterms:created xsi:type="dcterms:W3CDTF">2024-03-19T11:08:56Z</dcterms:created>
  <dcterms:modified xsi:type="dcterms:W3CDTF">2024-03-19T11:47:05Z</dcterms:modified>
</cp:coreProperties>
</file>