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5175" y="1916832"/>
            <a:ext cx="797365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Знакомство сказкой</a:t>
            </a:r>
          </a:p>
          <a:p>
            <a:pPr algn="ctr"/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В.Сутеева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«Кораблик»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036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Пошли гулять Лягушонок, Цыпленок, Мышонок, Муравей и Жучок.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Пришли на речку.</a:t>
            </a:r>
            <a:endParaRPr lang="ru-RU" dirty="0"/>
          </a:p>
        </p:txBody>
      </p:sp>
      <p:pic>
        <p:nvPicPr>
          <p:cNvPr id="1031" name="Picture 7" descr="сказка кораблик сутее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9376"/>
            <a:ext cx="5651621" cy="1912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1540" y="3179048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— Давайте купаться! — сказал Лягушонок и прыгнул в воду.</a:t>
            </a:r>
            <a:endParaRPr lang="ru-RU" dirty="0"/>
          </a:p>
        </p:txBody>
      </p:sp>
      <p:pic>
        <p:nvPicPr>
          <p:cNvPr id="1033" name="Picture 9" descr="сказка сутеева корабли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039" y="3735082"/>
            <a:ext cx="4767206" cy="2919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9046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087" y="620688"/>
            <a:ext cx="39604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— Мы не умеем плавать, — сказали Цыпленок, Мышонок, Муравей и Жучок.</a:t>
            </a:r>
          </a:p>
          <a:p>
            <a:r>
              <a:rPr lang="ru-RU" dirty="0"/>
              <a:t>— </a:t>
            </a:r>
            <a:r>
              <a:rPr lang="ru-RU" dirty="0" err="1"/>
              <a:t>Ква</a:t>
            </a:r>
            <a:r>
              <a:rPr lang="ru-RU" dirty="0"/>
              <a:t>-ха-ха! </a:t>
            </a:r>
            <a:r>
              <a:rPr lang="ru-RU" dirty="0" err="1"/>
              <a:t>Ква</a:t>
            </a:r>
            <a:r>
              <a:rPr lang="ru-RU" dirty="0"/>
              <a:t>-ха-ха! — засмеялся Лягушонок. — Куда же вы годитесь?! — И так стал хохотать — чуть было не захлебнулся.</a:t>
            </a:r>
          </a:p>
        </p:txBody>
      </p:sp>
      <p:pic>
        <p:nvPicPr>
          <p:cNvPr id="2050" name="Picture 2" descr="сказка про кораблик сутее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311" y="204129"/>
            <a:ext cx="451294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932040" y="4077072"/>
            <a:ext cx="3816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Обиделись Цыпленок, Мышонок, Муравей и Жучок.</a:t>
            </a:r>
          </a:p>
          <a:p>
            <a:r>
              <a:rPr lang="ru-RU" dirty="0"/>
              <a:t>Стали думать. Думали-думали и придумали.</a:t>
            </a:r>
          </a:p>
        </p:txBody>
      </p:sp>
      <p:pic>
        <p:nvPicPr>
          <p:cNvPr id="2052" name="Picture 4" descr="Кораблик - Сутеев В.Г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6" y="3861048"/>
            <a:ext cx="4865614" cy="232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32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430" y="476672"/>
            <a:ext cx="85060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Пошел Цыпленок и принес листочек.</a:t>
            </a:r>
          </a:p>
          <a:p>
            <a:r>
              <a:rPr lang="ru-RU" dirty="0"/>
              <a:t>Мышонок — ореховую скорлупку.</a:t>
            </a:r>
          </a:p>
        </p:txBody>
      </p:sp>
      <p:pic>
        <p:nvPicPr>
          <p:cNvPr id="3074" name="Picture 2" descr="Кораблик - Сутеев В.Г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30" y="1412776"/>
            <a:ext cx="5236945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5143" y="35730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Муравей соломинку притащил. А Жучок — веревочку.</a:t>
            </a:r>
            <a:endParaRPr lang="ru-RU" dirty="0"/>
          </a:p>
        </p:txBody>
      </p:sp>
      <p:pic>
        <p:nvPicPr>
          <p:cNvPr id="3076" name="Picture 4" descr="Кораблик - Сутеев В.Г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118" y="4365104"/>
            <a:ext cx="5236678" cy="212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045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094" y="860812"/>
            <a:ext cx="41502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 пошла работа: в скорлупку соломинку воткнули, листок веревочкой привязали — и построили кораблик!</a:t>
            </a:r>
            <a:endParaRPr lang="ru-RU" dirty="0"/>
          </a:p>
        </p:txBody>
      </p:sp>
      <p:pic>
        <p:nvPicPr>
          <p:cNvPr id="4098" name="Picture 2" descr="Кораблик - Сутеев В.Г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705" y="508477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39330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Столкнули кораблик в воду. Сели на него и поплыли!</a:t>
            </a:r>
            <a:endParaRPr lang="ru-RU" dirty="0"/>
          </a:p>
        </p:txBody>
      </p:sp>
      <p:pic>
        <p:nvPicPr>
          <p:cNvPr id="4100" name="Picture 4" descr="Кораблик - Сутеев В.Г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461" y="4256221"/>
            <a:ext cx="3810000" cy="21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072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96136" y="386587"/>
            <a:ext cx="3109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Лягушонок голову из воды высунул, хотел еще посмеяться, а кораблик уже далеко уплыл…</a:t>
            </a:r>
          </a:p>
          <a:p>
            <a:r>
              <a:rPr lang="ru-RU" dirty="0"/>
              <a:t>И не догонишь!</a:t>
            </a:r>
          </a:p>
        </p:txBody>
      </p:sp>
      <p:pic>
        <p:nvPicPr>
          <p:cNvPr id="5122" name="Picture 2" descr="Кораблик - Сутеев В.Г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50" y="370028"/>
            <a:ext cx="5184576" cy="597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000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334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Задайте ребенку </a:t>
            </a:r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124744"/>
            <a:ext cx="593624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 ком рассказывается в этой сказке?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Что придумали друзья?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Как они строили кораблик?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Чем заканчивается сказка? Какими словами?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Каким показан лягушонок в этой сказке?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А его друзья какие?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Что в сказке больше всего тебе понравилось?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1816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</TotalTime>
  <Words>203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2</cp:revision>
  <dcterms:created xsi:type="dcterms:W3CDTF">2020-05-13T19:40:15Z</dcterms:created>
  <dcterms:modified xsi:type="dcterms:W3CDTF">2020-05-13T19:56:35Z</dcterms:modified>
</cp:coreProperties>
</file>