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  <p:sldId id="260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53" d="100"/>
          <a:sy n="53" d="100"/>
        </p:scale>
        <p:origin x="-1854" y="-42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17.04.2025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17.04.2025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17.04.2025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17.04.2025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09474" y="2708920"/>
            <a:ext cx="7772400" cy="1470025"/>
          </a:xfrm>
        </p:spPr>
        <p:txBody>
          <a:bodyPr>
            <a:noAutofit/>
          </a:bodyPr>
          <a:lstStyle/>
          <a:p>
            <a:r>
              <a:rPr lang="ru-RU" sz="3200" b="1" dirty="0">
                <a:solidFill>
                  <a:schemeClr val="accent2">
                    <a:lumMod val="75000"/>
                  </a:schemeClr>
                </a:solidFill>
                <a:latin typeface="Times New Roman"/>
                <a:ea typeface="Calibri"/>
              </a:rPr>
              <a:t>«Инновационные технологии в работе дошкольной образовательной организации с воспитанниками с ограниченными возможностями здоровья»</a:t>
            </a:r>
            <a:endParaRPr lang="ru-RU" sz="32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75656" y="188640"/>
            <a:ext cx="6400800" cy="1268760"/>
          </a:xfrm>
        </p:spPr>
        <p:txBody>
          <a:bodyPr>
            <a:normAutofit/>
          </a:bodyPr>
          <a:lstStyle/>
          <a:p>
            <a:r>
              <a:rPr lang="ru-RU" sz="1800" dirty="0" smtClean="0">
                <a:solidFill>
                  <a:schemeClr val="tx1"/>
                </a:solidFill>
              </a:rPr>
              <a:t>Муниципальное автономное дошкольное образовательное учреждение центр развития ребенка-детский сад № 44 «Серебряное копытце»</a:t>
            </a:r>
            <a:endParaRPr lang="ru-RU" sz="1800" dirty="0">
              <a:solidFill>
                <a:schemeClr val="tx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347864" y="6032433"/>
            <a:ext cx="249562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МО Сухой Лог, 2025 год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793" y="116632"/>
            <a:ext cx="1466339" cy="102681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9503" y="67796"/>
            <a:ext cx="1544497" cy="1158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95031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a_Stamper" pitchFamily="82" charset="-52"/>
              </a:rPr>
              <a:t>РЕГЛАМЕНТ</a:t>
            </a:r>
            <a:endParaRPr lang="ru-RU" dirty="0">
              <a:solidFill>
                <a:schemeClr val="accent2">
                  <a:lumMod val="75000"/>
                </a:schemeClr>
              </a:solidFill>
              <a:latin typeface="a_Stamper" pitchFamily="82" charset="-52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4742" y="1412776"/>
            <a:ext cx="8928992" cy="5661248"/>
          </a:xfrm>
        </p:spPr>
        <p:txBody>
          <a:bodyPr>
            <a:normAutofit fontScale="85000" lnSpcReduction="20000"/>
          </a:bodyPr>
          <a:lstStyle/>
          <a:p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9.30-10.00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Регистрация участников. Демонстрация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видеоряда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 деятельности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МАДОУ №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44 «Серебряное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копытце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r>
              <a:rPr lang="ru-RU" sz="2800" b="1" dirty="0" smtClean="0">
                <a:latin typeface="Times New Roman"/>
                <a:ea typeface="Calibri"/>
              </a:rPr>
              <a:t>10.00-10.05</a:t>
            </a:r>
            <a:r>
              <a:rPr lang="ru-RU" sz="2800" dirty="0" smtClean="0">
                <a:latin typeface="Times New Roman"/>
                <a:ea typeface="Calibri"/>
              </a:rPr>
              <a:t>   </a:t>
            </a:r>
            <a:r>
              <a:rPr lang="ru-RU" sz="2800" dirty="0">
                <a:latin typeface="Times New Roman"/>
                <a:ea typeface="Calibri"/>
              </a:rPr>
              <a:t>Приветствие участников </a:t>
            </a:r>
            <a:r>
              <a:rPr lang="ru-RU" sz="2800" dirty="0" smtClean="0">
                <a:latin typeface="Times New Roman"/>
                <a:ea typeface="Calibri"/>
              </a:rPr>
              <a:t>фестиваля</a:t>
            </a:r>
          </a:p>
          <a:p>
            <a:r>
              <a:rPr lang="ru-RU" sz="2800" b="1" dirty="0" smtClean="0">
                <a:latin typeface="Times New Roman"/>
                <a:ea typeface="Calibri"/>
              </a:rPr>
              <a:t>10.05-10.15</a:t>
            </a:r>
            <a:r>
              <a:rPr lang="ru-RU" sz="2800" dirty="0" smtClean="0">
                <a:latin typeface="Times New Roman"/>
                <a:ea typeface="Calibri"/>
              </a:rPr>
              <a:t>   </a:t>
            </a:r>
            <a:r>
              <a:rPr lang="ru-RU" sz="2800" dirty="0">
                <a:latin typeface="Times New Roman"/>
                <a:ea typeface="Calibri"/>
              </a:rPr>
              <a:t>Открытие фестиваля «Маска» МАДОУ №44 «Серебряное копытце</a:t>
            </a:r>
            <a:r>
              <a:rPr lang="ru-RU" sz="2800" dirty="0" smtClean="0">
                <a:latin typeface="Times New Roman"/>
                <a:ea typeface="Calibri"/>
              </a:rPr>
              <a:t>»</a:t>
            </a:r>
          </a:p>
          <a:p>
            <a:r>
              <a:rPr lang="ru-RU" sz="2800" b="1" dirty="0" smtClean="0">
                <a:latin typeface="Times New Roman"/>
                <a:ea typeface="Calibri"/>
              </a:rPr>
              <a:t>10.15-10.45</a:t>
            </a:r>
            <a:r>
              <a:rPr lang="ru-RU" sz="2800" dirty="0" smtClean="0">
                <a:latin typeface="Times New Roman"/>
                <a:ea typeface="Calibri"/>
              </a:rPr>
              <a:t>   Фестиваль </a:t>
            </a:r>
            <a:r>
              <a:rPr lang="ru-RU" sz="2800" dirty="0">
                <a:latin typeface="Times New Roman"/>
                <a:ea typeface="Calibri"/>
              </a:rPr>
              <a:t>театрально-музыкального творчества «Маска» для воспитанников с ограниченными возможностями </a:t>
            </a:r>
            <a:r>
              <a:rPr lang="ru-RU" sz="2800" dirty="0" smtClean="0">
                <a:latin typeface="Times New Roman"/>
                <a:ea typeface="Calibri"/>
              </a:rPr>
              <a:t>здоровья</a:t>
            </a:r>
          </a:p>
          <a:p>
            <a:r>
              <a:rPr lang="ru-RU" sz="2800" b="1" dirty="0" smtClean="0">
                <a:latin typeface="Times New Roman"/>
                <a:ea typeface="Calibri"/>
              </a:rPr>
              <a:t>10.45-10.50</a:t>
            </a:r>
            <a:r>
              <a:rPr lang="ru-RU" sz="2800" dirty="0" smtClean="0">
                <a:latin typeface="Times New Roman"/>
                <a:ea typeface="Calibri"/>
              </a:rPr>
              <a:t>   </a:t>
            </a:r>
            <a:r>
              <a:rPr lang="ru-RU" sz="2800" dirty="0" err="1" smtClean="0">
                <a:latin typeface="Times New Roman"/>
                <a:ea typeface="Calibri"/>
              </a:rPr>
              <a:t>Игротанец</a:t>
            </a:r>
            <a:r>
              <a:rPr lang="ru-RU" sz="2800" dirty="0" smtClean="0">
                <a:latin typeface="Times New Roman"/>
                <a:ea typeface="Calibri"/>
              </a:rPr>
              <a:t> </a:t>
            </a:r>
            <a:r>
              <a:rPr lang="ru-RU" sz="2800" dirty="0">
                <a:latin typeface="Times New Roman"/>
                <a:ea typeface="Calibri"/>
              </a:rPr>
              <a:t>«Двигайся! Замри</a:t>
            </a:r>
            <a:r>
              <a:rPr lang="ru-RU" sz="2800" dirty="0" smtClean="0">
                <a:latin typeface="Times New Roman"/>
                <a:ea typeface="Calibri"/>
              </a:rPr>
              <a:t>!»</a:t>
            </a:r>
          </a:p>
          <a:p>
            <a:r>
              <a:rPr lang="ru-RU" sz="2800" b="1" dirty="0" smtClean="0">
                <a:latin typeface="Times New Roman"/>
                <a:ea typeface="Calibri"/>
              </a:rPr>
              <a:t>10.50-11.00</a:t>
            </a:r>
            <a:r>
              <a:rPr lang="ru-RU" sz="2800" dirty="0" smtClean="0">
                <a:latin typeface="Times New Roman"/>
                <a:ea typeface="Calibri"/>
              </a:rPr>
              <a:t>   Награждение</a:t>
            </a:r>
            <a:r>
              <a:rPr lang="ru-RU" sz="2800" dirty="0">
                <a:latin typeface="Times New Roman"/>
                <a:ea typeface="Calibri"/>
              </a:rPr>
              <a:t>. Подведение итогов фестиваля</a:t>
            </a:r>
            <a:r>
              <a:rPr lang="ru-RU" sz="2800" dirty="0" smtClean="0">
                <a:latin typeface="Times New Roman"/>
                <a:ea typeface="Calibri"/>
              </a:rPr>
              <a:t> </a:t>
            </a:r>
          </a:p>
          <a:p>
            <a:r>
              <a:rPr lang="ru-RU" sz="2800" b="1" dirty="0" smtClean="0">
                <a:latin typeface="Times New Roman"/>
                <a:ea typeface="Calibri"/>
              </a:rPr>
              <a:t>11.00-11.40</a:t>
            </a:r>
            <a:r>
              <a:rPr lang="ru-RU" sz="2800" dirty="0" smtClean="0">
                <a:latin typeface="Times New Roman"/>
                <a:ea typeface="Calibri"/>
              </a:rPr>
              <a:t>   Методический </a:t>
            </a:r>
            <a:r>
              <a:rPr lang="ru-RU" sz="2800" dirty="0">
                <a:latin typeface="Times New Roman"/>
                <a:ea typeface="Calibri"/>
              </a:rPr>
              <a:t>салон «Опыт реализации инновационного проекта «Театрально-музыкальная деятельность в работе с детьми с ограниченными возможностями здоровья</a:t>
            </a:r>
            <a:r>
              <a:rPr lang="ru-RU" sz="2800" dirty="0" smtClean="0">
                <a:latin typeface="Times New Roman"/>
                <a:ea typeface="Calibri"/>
              </a:rPr>
              <a:t>»</a:t>
            </a:r>
          </a:p>
          <a:p>
            <a:r>
              <a:rPr lang="ru-RU" sz="2800" b="1" dirty="0" smtClean="0">
                <a:latin typeface="Times New Roman"/>
                <a:ea typeface="Calibri"/>
              </a:rPr>
              <a:t>11.40-12.00</a:t>
            </a:r>
            <a:r>
              <a:rPr lang="ru-RU" sz="2800" dirty="0" smtClean="0">
                <a:latin typeface="Times New Roman"/>
                <a:ea typeface="Calibri"/>
              </a:rPr>
              <a:t>   Подведение </a:t>
            </a:r>
            <a:r>
              <a:rPr lang="ru-RU" sz="2800" dirty="0">
                <a:latin typeface="Times New Roman"/>
                <a:ea typeface="Calibri"/>
              </a:rPr>
              <a:t>итогов. Обратная связь</a:t>
            </a:r>
            <a:endParaRPr lang="ru-RU" sz="2800" dirty="0" smtClean="0">
              <a:latin typeface="Times New Roman"/>
              <a:ea typeface="Calibri"/>
            </a:endParaRPr>
          </a:p>
          <a:p>
            <a:endParaRPr lang="ru-RU" sz="2000" dirty="0" smtClean="0">
              <a:latin typeface="Times New Roman"/>
              <a:ea typeface="Calibri"/>
            </a:endParaRPr>
          </a:p>
          <a:p>
            <a:pPr marL="0" indent="0">
              <a:buNone/>
            </a:pPr>
            <a:r>
              <a:rPr lang="ru-RU" sz="2000" dirty="0">
                <a:latin typeface="Times New Roman"/>
                <a:ea typeface="Calibri"/>
              </a:rPr>
              <a:t>      </a:t>
            </a:r>
            <a:r>
              <a:rPr lang="ru-RU" sz="2000" dirty="0" smtClean="0">
                <a:latin typeface="Times New Roman"/>
                <a:ea typeface="Calibri"/>
              </a:rPr>
              <a:t>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2000" dirty="0"/>
          </a:p>
          <a:p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6575833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87" y="-46647"/>
            <a:ext cx="9139944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02" y="56818"/>
            <a:ext cx="9143209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ru-RU" sz="40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МАДОУ № 44 «Серебряное копытце»</a:t>
            </a:r>
            <a:endParaRPr lang="ru-RU" sz="4000" b="1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238112" y="1268760"/>
            <a:ext cx="2561342" cy="92333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Chevron">
              <a:avLst/>
            </a:prstTxWarp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outerShdw blurRad="60007" dir="2000400" sy="-30000" kx="-800400" algn="bl" rotWithShape="0">
                    <a:prstClr val="black">
                      <a:alpha val="20000"/>
                    </a:prstClr>
                  </a:outerShdw>
                </a:effectLst>
              </a:rPr>
              <a:t>ПРОЕКТ</a:t>
            </a:r>
            <a:endParaRPr lang="ru-RU" sz="5400" b="1" cap="none" spc="50" dirty="0">
              <a:ln w="11430"/>
              <a:solidFill>
                <a:schemeClr val="bg1"/>
              </a:solidFill>
              <a:effectLst>
                <a:glow rad="139700">
                  <a:schemeClr val="accent2">
                    <a:satMod val="175000"/>
                    <a:alpha val="40000"/>
                  </a:schemeClr>
                </a:glow>
                <a:outerShdw blurRad="60007" dir="2000400" sy="-30000" kx="-800400" algn="bl" rotWithShape="0">
                  <a:prstClr val="black">
                    <a:alpha val="20000"/>
                  </a:prst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038282" y="4797152"/>
            <a:ext cx="7067448" cy="1323439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ChevronInverted">
              <a:avLst/>
            </a:prstTxWarp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spc="50" dirty="0">
                <a:ln w="11430"/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</a:t>
            </a:r>
            <a:r>
              <a:rPr lang="ru-RU" sz="4000" b="1" cap="none" spc="50" dirty="0" smtClean="0">
                <a:ln w="11430"/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о театрально-музыкальной</a:t>
            </a:r>
          </a:p>
          <a:p>
            <a:pPr algn="ctr"/>
            <a:r>
              <a:rPr lang="ru-RU" sz="4000" b="1" spc="50" dirty="0">
                <a:ln w="11430"/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д</a:t>
            </a:r>
            <a:r>
              <a:rPr lang="ru-RU" sz="4000" b="1" spc="50" dirty="0" smtClean="0">
                <a:ln w="11430"/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еятельности для детей с ОВЗ</a:t>
            </a:r>
            <a:endParaRPr lang="ru-RU" sz="4000" b="1" cap="none" spc="50" dirty="0">
              <a:ln w="11430"/>
              <a:solidFill>
                <a:schemeClr val="bg1"/>
              </a:solidFill>
              <a:effectLst>
                <a:glow rad="139700">
                  <a:schemeClr val="accent2">
                    <a:satMod val="175000"/>
                    <a:alpha val="40000"/>
                  </a:schemeClr>
                </a:glow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387211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84595" y="1772816"/>
            <a:ext cx="849694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20000"/>
              </a:spcBef>
            </a:pPr>
            <a:r>
              <a:rPr lang="ru-RU" sz="2800" b="1" dirty="0">
                <a:solidFill>
                  <a:schemeClr val="accent2">
                    <a:lumMod val="75000"/>
                  </a:schemeClr>
                </a:solidFill>
                <a:latin typeface="Times New Roman"/>
                <a:ea typeface="Calibri"/>
              </a:rPr>
              <a:t>Методический салон «Опыт реализации инновационного проекта «Театрально-музыкальная деятельность в работе с детьми с ограниченными возможностями здоровья»</a:t>
            </a:r>
          </a:p>
        </p:txBody>
      </p:sp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3597826"/>
            <a:ext cx="4274314" cy="26486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19172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09474" y="2708920"/>
            <a:ext cx="7772400" cy="1470025"/>
          </a:xfrm>
        </p:spPr>
        <p:txBody>
          <a:bodyPr>
            <a:noAutofit/>
          </a:bodyPr>
          <a:lstStyle/>
          <a:p>
            <a:r>
              <a:rPr lang="ru-RU" sz="3200" b="1" dirty="0">
                <a:solidFill>
                  <a:schemeClr val="accent2">
                    <a:lumMod val="75000"/>
                  </a:schemeClr>
                </a:solidFill>
                <a:latin typeface="Times New Roman"/>
                <a:ea typeface="Calibri"/>
              </a:rPr>
              <a:t>«Инновационные технологии в работе дошкольной образовательной организации с воспитанниками с ограниченными возможностями здоровья»</a:t>
            </a:r>
            <a:endParaRPr lang="ru-RU" sz="32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75656" y="188640"/>
            <a:ext cx="6400800" cy="1268760"/>
          </a:xfrm>
        </p:spPr>
        <p:txBody>
          <a:bodyPr>
            <a:normAutofit/>
          </a:bodyPr>
          <a:lstStyle/>
          <a:p>
            <a:r>
              <a:rPr lang="ru-RU" sz="1800" dirty="0" smtClean="0">
                <a:solidFill>
                  <a:schemeClr val="tx1"/>
                </a:solidFill>
              </a:rPr>
              <a:t>Муниципальное автономное дошкольное образовательное учреждение центр развития ребенка-детский сад № 44 «Серебряное копытце»</a:t>
            </a:r>
            <a:endParaRPr lang="ru-RU" sz="1800" dirty="0">
              <a:solidFill>
                <a:schemeClr val="tx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347864" y="6032433"/>
            <a:ext cx="249562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МО Сухой Лог, 2025 год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793" y="116632"/>
            <a:ext cx="1466339" cy="102681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9503" y="67796"/>
            <a:ext cx="1544497" cy="1158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847733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</TotalTime>
  <Words>192</Words>
  <Application>Microsoft Office PowerPoint</Application>
  <PresentationFormat>Экран (4:3)</PresentationFormat>
  <Paragraphs>22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«Инновационные технологии в работе дошкольной образовательной организации с воспитанниками с ограниченными возможностями здоровья»</vt:lpstr>
      <vt:lpstr>РЕГЛАМЕНТ</vt:lpstr>
      <vt:lpstr>Презентация PowerPoint</vt:lpstr>
      <vt:lpstr>Презентация PowerPoint</vt:lpstr>
      <vt:lpstr>«Инновационные технологии в работе дошкольной образовательной организации с воспитанниками с ограниченными возможностями здоровья»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comp9</dc:creator>
  <cp:lastModifiedBy>Пользователь Windows</cp:lastModifiedBy>
  <cp:revision>10</cp:revision>
  <dcterms:created xsi:type="dcterms:W3CDTF">2025-04-16T06:37:37Z</dcterms:created>
  <dcterms:modified xsi:type="dcterms:W3CDTF">2025-04-17T03:39:09Z</dcterms:modified>
</cp:coreProperties>
</file>