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60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-1152" y="-10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" y="0"/>
            <a:ext cx="9906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rgbClr val="C00000"/>
              </a:solidFill>
            </a:endParaRPr>
          </a:p>
          <a:p>
            <a:pPr algn="ctr"/>
            <a:endParaRPr lang="ru-RU" sz="4000" b="1" dirty="0">
              <a:solidFill>
                <a:srgbClr val="C00000"/>
              </a:solidFill>
            </a:endParaRPr>
          </a:p>
          <a:p>
            <a:pPr algn="ctr"/>
            <a:endParaRPr lang="ru-RU" sz="40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Тема:  реализация проекта по наставничеству в МАДОУ №44 </a:t>
            </a:r>
          </a:p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«Старт в будущее»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МАДОУ № 44 «Серебряное копытце»</a:t>
            </a:r>
          </a:p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Форма проведения: тренинг  </a:t>
            </a:r>
            <a:r>
              <a:rPr lang="ru-RU" sz="2400" b="1" dirty="0">
                <a:solidFill>
                  <a:srgbClr val="C00000"/>
                </a:solidFill>
              </a:rPr>
              <a:t>«Давай сработаемся»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pPr algn="ctr"/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21.11.2019 года</a:t>
            </a:r>
          </a:p>
          <a:p>
            <a:pPr algn="ctr"/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95" y="608088"/>
            <a:ext cx="9169407" cy="50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Картинки по запросу Наставничество картинк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712" b="100000" l="900" r="100000">
                        <a14:foregroundMark x1="34200" y1="42349" x2="34200" y2="42349"/>
                        <a14:foregroundMark x1="30800" y1="31673" x2="30800" y2="31673"/>
                        <a14:foregroundMark x1="28900" y1="34342" x2="28900" y2="34342"/>
                        <a14:foregroundMark x1="22900" y1="43060" x2="22900" y2="43060"/>
                        <a14:foregroundMark x1="27000" y1="41815" x2="27000" y2="41815"/>
                        <a14:foregroundMark x1="32700" y1="51779" x2="32700" y2="51779"/>
                        <a14:foregroundMark x1="33500" y1="50534" x2="33500" y2="50534"/>
                        <a14:foregroundMark x1="24000" y1="53203" x2="24000" y2="53203"/>
                        <a14:foregroundMark x1="24800" y1="51246" x2="24800" y2="51246"/>
                        <a14:foregroundMark x1="66400" y1="29715" x2="66400" y2="29715"/>
                        <a14:foregroundMark x1="68300" y1="18149" x2="68300" y2="18149"/>
                        <a14:foregroundMark x1="70200" y1="37722" x2="70200" y2="37722"/>
                        <a14:foregroundMark x1="66000" y1="37011" x2="66800" y2="22954"/>
                        <a14:foregroundMark x1="62200" y1="10142" x2="62200" y2="10142"/>
                        <a14:foregroundMark x1="73200" y1="14769" x2="73200" y2="14769"/>
                        <a14:foregroundMark x1="30000" y1="47153" x2="30000" y2="47153"/>
                        <a14:foregroundMark x1="29700" y1="52491" x2="29700" y2="52491"/>
                        <a14:foregroundMark x1="29700" y1="57829" x2="29700" y2="57829"/>
                        <a14:foregroundMark x1="31900" y1="74021" x2="31900" y2="74021"/>
                        <a14:foregroundMark x1="27400" y1="70107" x2="27400" y2="70107"/>
                        <a14:foregroundMark x1="30400" y1="67260" x2="30400" y2="67260"/>
                        <a14:foregroundMark x1="68700" y1="56584" x2="68700" y2="56584"/>
                        <a14:foregroundMark x1="42500" y1="34342" x2="42500" y2="3434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773" y="4631961"/>
            <a:ext cx="3960922" cy="222603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ртинки по запросу Наставничество картинка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backgroundRemoval t="0" b="99167" l="938" r="99531">
                        <a14:foregroundMark x1="71406" y1="17500" x2="71406" y2="17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" y="4485805"/>
            <a:ext cx="3357799" cy="25183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238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7" y="0"/>
            <a:ext cx="8543925" cy="1325563"/>
          </a:xfrm>
        </p:spPr>
        <p:txBody>
          <a:bodyPr/>
          <a:lstStyle/>
          <a:p>
            <a:pPr algn="ctr"/>
            <a:r>
              <a:rPr lang="ru-RU" b="1" dirty="0" smtClean="0"/>
              <a:t>Регламент проведения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67388559"/>
              </p:ext>
            </p:extLst>
          </p:nvPr>
        </p:nvGraphicFramePr>
        <p:xfrm>
          <a:off x="321029" y="1106096"/>
          <a:ext cx="9263942" cy="52929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9575"/>
                <a:gridCol w="4343270"/>
                <a:gridCol w="3621097"/>
              </a:tblGrid>
              <a:tr h="213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время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ответственный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</a:tr>
              <a:tr h="587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12.30 -13.00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Регистрация участников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Белоглазова Е.В. , Чудова А.А., победители конкурса ДОУ проекта «Наставничество» 2018-2019 уч. год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</a:tr>
              <a:tr h="587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13.00 – 13.05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Открытие площадки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(выпуск телепередачи по итогам игры «Ищу наставника» 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Трофимова М.М., Ловыгина О.А. 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творческое объединений «Юный журналист»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</a:tr>
              <a:tr h="391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13.05 – 13.10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Приветственное слово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Сорокина И.Л., заведующий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</a:tr>
              <a:tr h="391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13.10 -13.20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Актуализация целей и задач по обозначенной теме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Трофимова М.М., зам.зав. по ВМР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</a:tr>
              <a:tr h="2154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13.20 - 14.20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Тренинг на сплочение «Давай сработаемся»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игровые упражнения на установление контакта в паре «Без маски», «Комплименты», «Чемодан пожеланий»;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Тесты «Узнай себя», «Кто я такой»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игры «Совпадения», «Слепой и поводырь»;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упражнение «Рисование в парах»;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веселые старты «Мы вместе»;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развивающий диктант;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музыкальные игры для двоих.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Носкова</a:t>
                      </a:r>
                      <a:r>
                        <a:rPr lang="ru-RU" sz="1200" dirty="0">
                          <a:effectLst/>
                        </a:rPr>
                        <a:t> Т.В., педагог-психолог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Трофимова </a:t>
                      </a:r>
                      <a:r>
                        <a:rPr lang="ru-RU" sz="1200" dirty="0">
                          <a:effectLst/>
                        </a:rPr>
                        <a:t>М.М., зам. зав по ВМР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Сажаева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Н.Н.,педагог</a:t>
                      </a:r>
                      <a:r>
                        <a:rPr lang="ru-RU" sz="1200" dirty="0">
                          <a:effectLst/>
                        </a:rPr>
                        <a:t> доп. образования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Чувакова</a:t>
                      </a:r>
                      <a:r>
                        <a:rPr lang="ru-RU" sz="1200" dirty="0">
                          <a:effectLst/>
                        </a:rPr>
                        <a:t> Н.С., инструктор по </a:t>
                      </a:r>
                      <a:r>
                        <a:rPr lang="ru-RU" sz="1200" dirty="0" err="1">
                          <a:effectLst/>
                        </a:rPr>
                        <a:t>физвоспит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Ловыгина</a:t>
                      </a:r>
                      <a:r>
                        <a:rPr lang="ru-RU" sz="1200" dirty="0">
                          <a:effectLst/>
                        </a:rPr>
                        <a:t> О.А., </a:t>
                      </a:r>
                      <a:r>
                        <a:rPr lang="ru-RU" sz="1200" dirty="0" err="1">
                          <a:effectLst/>
                        </a:rPr>
                        <a:t>пед</a:t>
                      </a:r>
                      <a:r>
                        <a:rPr lang="ru-RU" sz="1200" dirty="0">
                          <a:effectLst/>
                        </a:rPr>
                        <a:t>. доп.образования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Лебедева Л.В.,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</a:tr>
              <a:tr h="587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14.20 – 14.45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«Круглый стол» (Выступление коллег по итогам работы площадки, обмен опытом, заполнение анкет)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Трофимова М.М., коллеги ДОУ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</a:tr>
              <a:tr h="246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14.45 – 15.00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Рефлексия. «Онлайн опрос»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Ловыгина</a:t>
                      </a:r>
                      <a:r>
                        <a:rPr lang="ru-RU" sz="1200" dirty="0">
                          <a:effectLst/>
                        </a:rPr>
                        <a:t> О.А.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46" marR="5874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2820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228</Words>
  <Application>Microsoft Office PowerPoint</Application>
  <PresentationFormat>Лист A4 (210x297 мм)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Слайд 1</vt:lpstr>
      <vt:lpstr>Регламент проведения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user</dc:creator>
  <cp:lastModifiedBy>1</cp:lastModifiedBy>
  <cp:revision>11</cp:revision>
  <dcterms:created xsi:type="dcterms:W3CDTF">2019-10-10T06:45:45Z</dcterms:created>
  <dcterms:modified xsi:type="dcterms:W3CDTF">2020-05-20T08:14:40Z</dcterms:modified>
</cp:coreProperties>
</file>