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71" r:id="rId13"/>
    <p:sldId id="272" r:id="rId14"/>
    <p:sldId id="257" r:id="rId15"/>
    <p:sldId id="269" r:id="rId16"/>
    <p:sldId id="258" r:id="rId17"/>
    <p:sldId id="270" r:id="rId18"/>
    <p:sldId id="273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70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D6B6C25-CD4D-4379-BE09-94B5CF94E32B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46C4F668-2BB5-46A2-BCC4-F6F72470F5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560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67832B1-AD8A-4A24-AB35-9D3098646F58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2772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8590FFF-57F1-4DBD-BAED-DCA285DDF107}" type="slidenum">
              <a:rPr lang="ru-RU" sz="1200">
                <a:latin typeface="Calibri" pitchFamily="34" charset="0"/>
              </a:rPr>
              <a:pPr algn="r"/>
              <a:t>13</a:t>
            </a:fld>
            <a:endParaRPr lang="ru-RU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6FF635-0703-47E6-AA80-27E28BA3918C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7845EC-40E0-4DC0-8515-E240646645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E3EE84-EB0F-4123-9622-E91EF08B959A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AE7EE-6C07-4F19-AFFB-4B7894F095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B057E5-86D9-40C7-A654-40A10398285A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45351E-F5C1-4451-9998-789FB267F9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4B93F4-7924-4CC7-942B-37FCD10FAE30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808959-A99E-4EB9-B6AE-A7C4899ABB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DAE5F5-B18A-45E1-900F-DE897DDE8654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894A2B-0A66-460A-95DD-D698E1D56E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F452CE-57DD-41C3-BB0B-096D387A52DC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015631-1AEC-45B4-B950-5EAFC0DC89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C6FAFA-E43A-47CA-912F-8F86AF23779E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CAF450-EDB5-43AE-9C03-ED93B1EAB4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D85655-6DFB-46D9-8FF7-D4E72F870FC4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A29B3F-0DBB-4909-9784-CA47CB7217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2A96B9-04E7-4CF1-9D3A-9F2925C603FA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59A83F-A8A0-422A-A7EB-D835F76363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2CFE15-01DD-4C03-8C18-2EE9A071B152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66C036-DFD8-4143-BDE9-515D0D1A0E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172285-A7DF-40FD-9891-081D87ABAE12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5FFC3-73C3-450A-85F3-7A246353B4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D1C631F-A883-4497-9670-877EF329CE3F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7EBD1D6-22D5-41B9-A0B9-B3CB7F80F2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C:\Users\Пользователь\Desktop\речные животные\30946_html_3204751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5011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TextBox 2"/>
          <p:cNvSpPr txBox="1">
            <a:spLocks noChangeArrowheads="1"/>
          </p:cNvSpPr>
          <p:nvPr/>
        </p:nvSpPr>
        <p:spPr bwMode="auto">
          <a:xfrm>
            <a:off x="1428750" y="500063"/>
            <a:ext cx="71199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 b="1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Река и её обитатели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" descr="C:\Users\Пользователь\Desktop\речные обитатели\3190_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4297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TextBox 2"/>
          <p:cNvSpPr txBox="1">
            <a:spLocks noChangeArrowheads="1"/>
          </p:cNvSpPr>
          <p:nvPr/>
        </p:nvSpPr>
        <p:spPr bwMode="auto">
          <a:xfrm>
            <a:off x="928688" y="285750"/>
            <a:ext cx="52149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Сом</a:t>
            </a:r>
          </a:p>
        </p:txBody>
      </p:sp>
      <p:sp>
        <p:nvSpPr>
          <p:cNvPr id="26627" name="TextBox 3"/>
          <p:cNvSpPr txBox="1">
            <a:spLocks noChangeArrowheads="1"/>
          </p:cNvSpPr>
          <p:nvPr/>
        </p:nvSpPr>
        <p:spPr bwMode="auto">
          <a:xfrm>
            <a:off x="5286375" y="4643438"/>
            <a:ext cx="3857625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 чиста в реке вода,</a:t>
            </a:r>
          </a:p>
          <a:p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Видно всё насквозь до дна:</a:t>
            </a:r>
          </a:p>
          <a:p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 водой усатый сом</a:t>
            </a:r>
          </a:p>
          <a:p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Поглощён приятным сном</a:t>
            </a:r>
          </a:p>
          <a:p>
            <a:endParaRPr lang="ru-RU" sz="2400" b="1" i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2" descr="C:\Users\Пользователь\Desktop\речные обитатели\03279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0" name="TextBox 2"/>
          <p:cNvSpPr txBox="1">
            <a:spLocks noChangeArrowheads="1"/>
          </p:cNvSpPr>
          <p:nvPr/>
        </p:nvSpPr>
        <p:spPr bwMode="auto">
          <a:xfrm flipH="1">
            <a:off x="6143625" y="428625"/>
            <a:ext cx="15001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Карп</a:t>
            </a:r>
          </a:p>
        </p:txBody>
      </p:sp>
      <p:sp>
        <p:nvSpPr>
          <p:cNvPr id="27651" name="TextBox 4"/>
          <p:cNvSpPr txBox="1">
            <a:spLocks noChangeArrowheads="1"/>
          </p:cNvSpPr>
          <p:nvPr/>
        </p:nvSpPr>
        <p:spPr bwMode="auto">
          <a:xfrm>
            <a:off x="214313" y="5072063"/>
            <a:ext cx="8715375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Карп бывает золотой</a:t>
            </a:r>
          </a:p>
          <a:p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коричневого цвета,</a:t>
            </a:r>
          </a:p>
          <a:p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Говорят, всеяден он,</a:t>
            </a:r>
          </a:p>
          <a:p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 бы нам проверить это?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Users\Пользователь\Desktop\речные обитатели\196181-ae259-43193914-m549x500-u2751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TextBox 2"/>
          <p:cNvSpPr txBox="1">
            <a:spLocks noChangeArrowheads="1"/>
          </p:cNvSpPr>
          <p:nvPr/>
        </p:nvSpPr>
        <p:spPr bwMode="auto">
          <a:xfrm>
            <a:off x="1000125" y="214313"/>
            <a:ext cx="54292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Лягушка</a:t>
            </a:r>
          </a:p>
        </p:txBody>
      </p:sp>
      <p:sp>
        <p:nvSpPr>
          <p:cNvPr id="30724" name="TextBox 3"/>
          <p:cNvSpPr txBox="1">
            <a:spLocks noChangeArrowheads="1"/>
          </p:cNvSpPr>
          <p:nvPr/>
        </p:nvSpPr>
        <p:spPr bwMode="auto">
          <a:xfrm>
            <a:off x="4500563" y="5214938"/>
            <a:ext cx="4429125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 реки лежит лягушка,</a:t>
            </a:r>
          </a:p>
          <a:p>
            <a:r>
              <a:rPr lang="ru-RU" sz="2400" b="1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Как пузатая подушка,</a:t>
            </a:r>
          </a:p>
          <a:p>
            <a:r>
              <a:rPr lang="ru-RU" sz="2400" b="1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круглом брюшке у лягушки</a:t>
            </a:r>
          </a:p>
          <a:p>
            <a:r>
              <a:rPr lang="ru-RU" sz="2400" b="1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Мухи, Комары и мушки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Пользователь\Desktop\речные обитатели\813421427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6440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TextBox 2"/>
          <p:cNvSpPr txBox="1">
            <a:spLocks noChangeArrowheads="1"/>
          </p:cNvSpPr>
          <p:nvPr/>
        </p:nvSpPr>
        <p:spPr bwMode="auto">
          <a:xfrm>
            <a:off x="1619250" y="0"/>
            <a:ext cx="42148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Речная выдра</a:t>
            </a:r>
          </a:p>
        </p:txBody>
      </p:sp>
      <p:sp>
        <p:nvSpPr>
          <p:cNvPr id="31748" name="TextBox 5"/>
          <p:cNvSpPr txBox="1">
            <a:spLocks noChangeArrowheads="1"/>
          </p:cNvSpPr>
          <p:nvPr/>
        </p:nvSpPr>
        <p:spPr bwMode="auto">
          <a:xfrm>
            <a:off x="4929188" y="5286375"/>
            <a:ext cx="4214812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Этот маленький выдрёнок</a:t>
            </a:r>
          </a:p>
          <a:p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Замечательный ребёнок,</a:t>
            </a:r>
          </a:p>
          <a:p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Он – прекрасный  рыболов</a:t>
            </a:r>
          </a:p>
          <a:p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Посмотри какой улов!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C:\Users\Пользователь\Desktop\речные животные\1443507235_vsya-pravda-o-bobrah-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TextBox 2"/>
          <p:cNvSpPr txBox="1">
            <a:spLocks noChangeArrowheads="1"/>
          </p:cNvSpPr>
          <p:nvPr/>
        </p:nvSpPr>
        <p:spPr bwMode="auto">
          <a:xfrm>
            <a:off x="0" y="500063"/>
            <a:ext cx="5072063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1">
                <a:latin typeface="Times New Roman" pitchFamily="18" charset="0"/>
                <a:cs typeface="Times New Roman" pitchFamily="18" charset="0"/>
              </a:rPr>
              <a:t>Бобры речные жители – </a:t>
            </a:r>
          </a:p>
          <a:p>
            <a:r>
              <a:rPr lang="ru-RU" sz="2400" b="1" i="1">
                <a:latin typeface="Times New Roman" pitchFamily="18" charset="0"/>
                <a:cs typeface="Times New Roman" pitchFamily="18" charset="0"/>
              </a:rPr>
              <a:t>Отличные строители.</a:t>
            </a:r>
          </a:p>
          <a:p>
            <a:r>
              <a:rPr lang="ru-RU" sz="2400" b="1" i="1">
                <a:latin typeface="Times New Roman" pitchFamily="18" charset="0"/>
                <a:cs typeface="Times New Roman" pitchFamily="18" charset="0"/>
              </a:rPr>
              <a:t>У них работа спорится –</a:t>
            </a:r>
          </a:p>
          <a:p>
            <a:r>
              <a:rPr lang="ru-RU" sz="2400" b="1" i="1">
                <a:latin typeface="Times New Roman" pitchFamily="18" charset="0"/>
                <a:cs typeface="Times New Roman" pitchFamily="18" charset="0"/>
              </a:rPr>
              <a:t>В реке плотина строится </a:t>
            </a:r>
          </a:p>
        </p:txBody>
      </p:sp>
      <p:sp>
        <p:nvSpPr>
          <p:cNvPr id="15363" name="TextBox 3"/>
          <p:cNvSpPr txBox="1">
            <a:spLocks noChangeArrowheads="1"/>
          </p:cNvSpPr>
          <p:nvPr/>
        </p:nvSpPr>
        <p:spPr bwMode="auto">
          <a:xfrm>
            <a:off x="5429250" y="5929313"/>
            <a:ext cx="35004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Бобёр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8675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8677" name="Picture 5" descr="img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3203575" y="4365625"/>
            <a:ext cx="2620963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b="1"/>
              <a:t>Носит домик на себе</a:t>
            </a:r>
            <a:br>
              <a:rPr lang="ru-RU" b="1"/>
            </a:br>
            <a:r>
              <a:rPr lang="ru-RU" b="1"/>
              <a:t>Каждый день улитка,</a:t>
            </a:r>
            <a:br>
              <a:rPr lang="ru-RU" b="1"/>
            </a:br>
            <a:r>
              <a:rPr lang="ru-RU" b="1"/>
              <a:t>И не нужен ей забор,</a:t>
            </a:r>
            <a:br>
              <a:rPr lang="ru-RU" b="1"/>
            </a:br>
            <a:r>
              <a:rPr lang="ru-RU" b="1"/>
              <a:t>Не нужна калитка.</a:t>
            </a:r>
          </a:p>
          <a:p>
            <a:pPr algn="ctr"/>
            <a:r>
              <a:rPr lang="ru-RU" b="1"/>
              <a:t>Где б улитка не была</a:t>
            </a:r>
            <a:br>
              <a:rPr lang="ru-RU" b="1"/>
            </a:br>
            <a:r>
              <a:rPr lang="ru-RU" b="1"/>
              <a:t>Чтобы не случилось,</a:t>
            </a:r>
            <a:br>
              <a:rPr lang="ru-RU" b="1"/>
            </a:br>
            <a:r>
              <a:rPr lang="ru-RU" b="1"/>
              <a:t>Раз, секунда и она</a:t>
            </a:r>
            <a:br>
              <a:rPr lang="ru-RU" b="1"/>
            </a:br>
            <a:r>
              <a:rPr lang="ru-RU" b="1"/>
              <a:t>Дома очутилась.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C:\Users\Пользователь\Desktop\речные животные\1dbe085c550a63999d3853c2ad6b7336_i-526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TextBox 3"/>
          <p:cNvSpPr txBox="1">
            <a:spLocks noChangeArrowheads="1"/>
          </p:cNvSpPr>
          <p:nvPr/>
        </p:nvSpPr>
        <p:spPr bwMode="auto">
          <a:xfrm>
            <a:off x="500063" y="357188"/>
            <a:ext cx="5500687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Рак в норке под водой живёт,</a:t>
            </a:r>
          </a:p>
          <a:p>
            <a:r>
              <a:rPr lang="ru-RU" sz="2400" b="1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Рак ходит задом наперёд,</a:t>
            </a:r>
          </a:p>
          <a:p>
            <a:r>
              <a:rPr lang="ru-RU" sz="2400" b="1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Рак очень любит драться</a:t>
            </a:r>
          </a:p>
          <a:p>
            <a:r>
              <a:rPr lang="ru-RU" sz="2400" b="1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клешнями щипаться</a:t>
            </a:r>
          </a:p>
        </p:txBody>
      </p:sp>
      <p:sp>
        <p:nvSpPr>
          <p:cNvPr id="16387" name="TextBox 4"/>
          <p:cNvSpPr txBox="1">
            <a:spLocks noChangeArrowheads="1"/>
          </p:cNvSpPr>
          <p:nvPr/>
        </p:nvSpPr>
        <p:spPr bwMode="auto">
          <a:xfrm>
            <a:off x="6858000" y="5286375"/>
            <a:ext cx="20002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Рак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969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9701" name="Picture 5" descr="screen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9703" name="Picture 7" descr="screen4"/>
          <p:cNvPicPr>
            <a:picLocks noChangeAspect="1" noChangeArrowheads="1"/>
          </p:cNvPicPr>
          <p:nvPr/>
        </p:nvPicPr>
        <p:blipFill>
          <a:blip r:embed="rId2"/>
          <a:srcRect t="64699" r="68108"/>
          <a:stretch>
            <a:fillRect/>
          </a:stretch>
        </p:blipFill>
        <p:spPr bwMode="auto">
          <a:xfrm>
            <a:off x="0" y="3933825"/>
            <a:ext cx="2916238" cy="2420938"/>
          </a:xfrm>
          <a:prstGeom prst="rect">
            <a:avLst/>
          </a:prstGeom>
          <a:noFill/>
        </p:spPr>
      </p:pic>
      <p:pic>
        <p:nvPicPr>
          <p:cNvPr id="29705" name="Picture 9" descr="screen4"/>
          <p:cNvPicPr>
            <a:picLocks noChangeAspect="1" noChangeArrowheads="1"/>
          </p:cNvPicPr>
          <p:nvPr/>
        </p:nvPicPr>
        <p:blipFill>
          <a:blip r:embed="rId2"/>
          <a:srcRect t="64699" r="68108"/>
          <a:stretch>
            <a:fillRect/>
          </a:stretch>
        </p:blipFill>
        <p:spPr bwMode="auto">
          <a:xfrm>
            <a:off x="6227763" y="3860800"/>
            <a:ext cx="2916237" cy="647700"/>
          </a:xfrm>
          <a:prstGeom prst="rect">
            <a:avLst/>
          </a:prstGeom>
          <a:noFill/>
        </p:spPr>
      </p:pic>
      <p:pic>
        <p:nvPicPr>
          <p:cNvPr id="29706" name="Picture 10" descr="screen4"/>
          <p:cNvPicPr>
            <a:picLocks noChangeAspect="1" noChangeArrowheads="1"/>
          </p:cNvPicPr>
          <p:nvPr/>
        </p:nvPicPr>
        <p:blipFill>
          <a:blip r:embed="rId2"/>
          <a:srcRect t="64699" r="68108"/>
          <a:stretch>
            <a:fillRect/>
          </a:stretch>
        </p:blipFill>
        <p:spPr bwMode="auto">
          <a:xfrm>
            <a:off x="3132138" y="6453188"/>
            <a:ext cx="2916237" cy="404812"/>
          </a:xfrm>
          <a:prstGeom prst="rect">
            <a:avLst/>
          </a:prstGeom>
          <a:noFill/>
        </p:spPr>
      </p:pic>
      <p:pic>
        <p:nvPicPr>
          <p:cNvPr id="29707" name="Picture 11" descr="screen4"/>
          <p:cNvPicPr>
            <a:picLocks noChangeAspect="1" noChangeArrowheads="1"/>
          </p:cNvPicPr>
          <p:nvPr/>
        </p:nvPicPr>
        <p:blipFill>
          <a:blip r:embed="rId2"/>
          <a:srcRect t="64699" r="68108"/>
          <a:stretch>
            <a:fillRect/>
          </a:stretch>
        </p:blipFill>
        <p:spPr bwMode="auto">
          <a:xfrm>
            <a:off x="395288" y="908050"/>
            <a:ext cx="8424862" cy="576263"/>
          </a:xfrm>
          <a:prstGeom prst="rect">
            <a:avLst/>
          </a:prstGeom>
          <a:noFill/>
        </p:spPr>
      </p:pic>
      <p:sp>
        <p:nvSpPr>
          <p:cNvPr id="29708" name="WordArt 12"/>
          <p:cNvSpPr>
            <a:spLocks noChangeArrowheads="1" noChangeShapeType="1" noTextEdit="1"/>
          </p:cNvSpPr>
          <p:nvPr/>
        </p:nvSpPr>
        <p:spPr bwMode="auto">
          <a:xfrm>
            <a:off x="2627313" y="765175"/>
            <a:ext cx="43942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Моллюски</a:t>
            </a:r>
          </a:p>
        </p:txBody>
      </p:sp>
      <p:sp>
        <p:nvSpPr>
          <p:cNvPr id="29709" name="Text Box 13"/>
          <p:cNvSpPr txBox="1">
            <a:spLocks noChangeArrowheads="1"/>
          </p:cNvSpPr>
          <p:nvPr/>
        </p:nvSpPr>
        <p:spPr bwMode="auto">
          <a:xfrm>
            <a:off x="6372225" y="4581525"/>
            <a:ext cx="2436813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b="1"/>
              <a:t>Я ракушку речную</a:t>
            </a:r>
            <a:br>
              <a:rPr lang="ru-RU" b="1"/>
            </a:br>
            <a:r>
              <a:rPr lang="ru-RU" b="1"/>
              <a:t>Нашла на берегу,</a:t>
            </a:r>
            <a:br>
              <a:rPr lang="ru-RU" b="1"/>
            </a:br>
            <a:r>
              <a:rPr lang="ru-RU" b="1"/>
              <a:t>Возьму её с собою,</a:t>
            </a:r>
            <a:br>
              <a:rPr lang="ru-RU" b="1"/>
            </a:br>
            <a:r>
              <a:rPr lang="ru-RU" b="1"/>
              <a:t>На память сберегу.</a:t>
            </a:r>
            <a:r>
              <a:rPr lang="ru-RU"/>
              <a:t>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Users\Пользователь\Desktop\речные обитатели\vad-lake-underwater-wallpapers-1920x12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7155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5" name="TextBox 2"/>
          <p:cNvSpPr txBox="1">
            <a:spLocks noChangeArrowheads="1"/>
          </p:cNvSpPr>
          <p:nvPr/>
        </p:nvSpPr>
        <p:spPr bwMode="auto">
          <a:xfrm>
            <a:off x="1214438" y="571500"/>
            <a:ext cx="4500562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600" b="1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Спасибо</a:t>
            </a:r>
          </a:p>
        </p:txBody>
      </p:sp>
      <p:sp>
        <p:nvSpPr>
          <p:cNvPr id="33796" name="TextBox 4"/>
          <p:cNvSpPr txBox="1">
            <a:spLocks noChangeArrowheads="1"/>
          </p:cNvSpPr>
          <p:nvPr/>
        </p:nvSpPr>
        <p:spPr bwMode="auto">
          <a:xfrm>
            <a:off x="3429000" y="2643188"/>
            <a:ext cx="1857375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600" b="1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</a:t>
            </a:r>
          </a:p>
        </p:txBody>
      </p:sp>
      <p:sp>
        <p:nvSpPr>
          <p:cNvPr id="33797" name="TextBox 5"/>
          <p:cNvSpPr txBox="1">
            <a:spLocks noChangeArrowheads="1"/>
          </p:cNvSpPr>
          <p:nvPr/>
        </p:nvSpPr>
        <p:spPr bwMode="auto">
          <a:xfrm>
            <a:off x="4500563" y="5072063"/>
            <a:ext cx="4643437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600" b="1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Внимание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C:\Users\Пользователь\Desktop\речные животные\t-16.jpg"/>
          <p:cNvPicPr>
            <a:picLocks noChangeAspect="1" noChangeArrowheads="1"/>
          </p:cNvPicPr>
          <p:nvPr/>
        </p:nvPicPr>
        <p:blipFill>
          <a:blip r:embed="rId2"/>
          <a:srcRect r="447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TextBox 2"/>
          <p:cNvSpPr txBox="1">
            <a:spLocks noChangeArrowheads="1"/>
          </p:cNvSpPr>
          <p:nvPr/>
        </p:nvSpPr>
        <p:spPr bwMode="auto">
          <a:xfrm>
            <a:off x="4357688" y="4714875"/>
            <a:ext cx="4786312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Окунь плавает в реке</a:t>
            </a:r>
          </a:p>
          <a:p>
            <a:r>
              <a:rPr lang="ru-RU" sz="2400" b="1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Каждый вечер налегке,</a:t>
            </a:r>
          </a:p>
          <a:p>
            <a:r>
              <a:rPr lang="ru-RU" sz="2400" b="1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 боится рыб он хищных</a:t>
            </a:r>
          </a:p>
          <a:p>
            <a:r>
              <a:rPr lang="ru-RU" sz="2400" b="1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Червячков на ужин ищет</a:t>
            </a:r>
          </a:p>
        </p:txBody>
      </p:sp>
      <p:sp>
        <p:nvSpPr>
          <p:cNvPr id="17411" name="TextBox 3"/>
          <p:cNvSpPr txBox="1">
            <a:spLocks noChangeArrowheads="1"/>
          </p:cNvSpPr>
          <p:nvPr/>
        </p:nvSpPr>
        <p:spPr bwMode="auto">
          <a:xfrm>
            <a:off x="500063" y="285750"/>
            <a:ext cx="75009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Окунь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C:\Users\Пользователь\Desktop\речные животные\i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TextBox 2"/>
          <p:cNvSpPr txBox="1">
            <a:spLocks noChangeArrowheads="1"/>
          </p:cNvSpPr>
          <p:nvPr/>
        </p:nvSpPr>
        <p:spPr bwMode="auto">
          <a:xfrm>
            <a:off x="4714875" y="4929188"/>
            <a:ext cx="3643313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Стой, плотва и караси!</a:t>
            </a:r>
          </a:p>
          <a:p>
            <a:r>
              <a:rPr lang="ru-RU" sz="2400" b="1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пощады не проси!</a:t>
            </a:r>
          </a:p>
          <a:p>
            <a:r>
              <a:rPr lang="ru-RU" sz="2400" b="1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 хозяйка здесь, в пруду. </a:t>
            </a:r>
          </a:p>
          <a:p>
            <a:r>
              <a:rPr lang="ru-RU" sz="2400" b="1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 охоту я иду</a:t>
            </a:r>
          </a:p>
        </p:txBody>
      </p:sp>
      <p:sp>
        <p:nvSpPr>
          <p:cNvPr id="18435" name="TextBox 3"/>
          <p:cNvSpPr txBox="1">
            <a:spLocks noChangeArrowheads="1"/>
          </p:cNvSpPr>
          <p:nvPr/>
        </p:nvSpPr>
        <p:spPr bwMode="auto">
          <a:xfrm>
            <a:off x="1143000" y="214313"/>
            <a:ext cx="30718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Щука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C:\Users\Пользователь\Desktop\речные животные\fishing_roech_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TextBox 2"/>
          <p:cNvSpPr txBox="1">
            <a:spLocks noChangeArrowheads="1"/>
          </p:cNvSpPr>
          <p:nvPr/>
        </p:nvSpPr>
        <p:spPr bwMode="auto">
          <a:xfrm flipH="1">
            <a:off x="6429375" y="214313"/>
            <a:ext cx="2714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Плотва</a:t>
            </a:r>
          </a:p>
        </p:txBody>
      </p:sp>
      <p:sp>
        <p:nvSpPr>
          <p:cNvPr id="19459" name="TextBox 3"/>
          <p:cNvSpPr txBox="1">
            <a:spLocks noChangeArrowheads="1"/>
          </p:cNvSpPr>
          <p:nvPr/>
        </p:nvSpPr>
        <p:spPr bwMode="auto">
          <a:xfrm>
            <a:off x="1143000" y="4857750"/>
            <a:ext cx="51435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Едва плеснёт в воде плотва,</a:t>
            </a:r>
          </a:p>
          <a:p>
            <a:r>
              <a:rPr lang="ru-RU" sz="2400" b="1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Листва прошелестит едва,</a:t>
            </a:r>
          </a:p>
          <a:p>
            <a:r>
              <a:rPr lang="ru-RU" sz="2400" b="1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Как будто дальний голос твой</a:t>
            </a:r>
          </a:p>
          <a:p>
            <a:r>
              <a:rPr lang="ru-RU" sz="2400" b="1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Заговорил с тобой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 descr="C:\Users\Пользователь\Desktop\речные животные\i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TextBox 2"/>
          <p:cNvSpPr txBox="1">
            <a:spLocks noChangeArrowheads="1"/>
          </p:cNvSpPr>
          <p:nvPr/>
        </p:nvSpPr>
        <p:spPr bwMode="auto">
          <a:xfrm>
            <a:off x="1071563" y="285750"/>
            <a:ext cx="62150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Карась</a:t>
            </a:r>
          </a:p>
        </p:txBody>
      </p:sp>
      <p:sp>
        <p:nvSpPr>
          <p:cNvPr id="20483" name="TextBox 3"/>
          <p:cNvSpPr txBox="1">
            <a:spLocks noChangeArrowheads="1"/>
          </p:cNvSpPr>
          <p:nvPr/>
        </p:nvSpPr>
        <p:spPr bwMode="auto">
          <a:xfrm>
            <a:off x="1214438" y="535781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0484" name="TextBox 4"/>
          <p:cNvSpPr txBox="1">
            <a:spLocks noChangeArrowheads="1"/>
          </p:cNvSpPr>
          <p:nvPr/>
        </p:nvSpPr>
        <p:spPr bwMode="auto">
          <a:xfrm>
            <a:off x="3071813" y="5143500"/>
            <a:ext cx="5857875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Жил в озерке золотистый карасик,</a:t>
            </a:r>
          </a:p>
          <a:p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Его приглашали поплавать хоть часик.</a:t>
            </a:r>
          </a:p>
          <a:p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Ой, я ребята никак не могу,</a:t>
            </a:r>
          </a:p>
          <a:p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 золотой, я себя берегу</a:t>
            </a:r>
          </a:p>
          <a:p>
            <a:endParaRPr lang="ru-RU" sz="2400" b="1" i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C:\Users\Пользователь\Desktop\речные животные\922140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TextBox 2"/>
          <p:cNvSpPr txBox="1">
            <a:spLocks noChangeArrowheads="1"/>
          </p:cNvSpPr>
          <p:nvPr/>
        </p:nvSpPr>
        <p:spPr bwMode="auto">
          <a:xfrm>
            <a:off x="6786563" y="5500688"/>
            <a:ext cx="17145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Налим</a:t>
            </a:r>
          </a:p>
        </p:txBody>
      </p:sp>
      <p:sp>
        <p:nvSpPr>
          <p:cNvPr id="21507" name="TextBox 3"/>
          <p:cNvSpPr txBox="1">
            <a:spLocks noChangeArrowheads="1"/>
          </p:cNvSpPr>
          <p:nvPr/>
        </p:nvSpPr>
        <p:spPr bwMode="auto">
          <a:xfrm>
            <a:off x="214313" y="357188"/>
            <a:ext cx="4714875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Кто на дне залёг под илом,</a:t>
            </a:r>
          </a:p>
          <a:p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Чтоб малькам не видно было</a:t>
            </a:r>
          </a:p>
          <a:p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Труд напрасен, виден им,</a:t>
            </a:r>
          </a:p>
          <a:p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Притаившийся налим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 descr="C:\Users\Пользователь\Desktop\речные животные\i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TextBox 2"/>
          <p:cNvSpPr txBox="1">
            <a:spLocks noChangeArrowheads="1"/>
          </p:cNvSpPr>
          <p:nvPr/>
        </p:nvSpPr>
        <p:spPr bwMode="auto">
          <a:xfrm>
            <a:off x="1285875" y="357188"/>
            <a:ext cx="41433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Язь</a:t>
            </a:r>
          </a:p>
        </p:txBody>
      </p:sp>
      <p:sp>
        <p:nvSpPr>
          <p:cNvPr id="22531" name="TextBox 3"/>
          <p:cNvSpPr txBox="1">
            <a:spLocks noChangeArrowheads="1"/>
          </p:cNvSpPr>
          <p:nvPr/>
        </p:nvSpPr>
        <p:spPr bwMode="auto">
          <a:xfrm>
            <a:off x="4572000" y="4929188"/>
            <a:ext cx="457200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Рыбка шустро взглядом ищет</a:t>
            </a:r>
          </a:p>
          <a:p>
            <a:r>
              <a:rPr lang="ru-RU" sz="2400" b="1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Что- нибудь себе из пищи,</a:t>
            </a:r>
          </a:p>
          <a:p>
            <a:r>
              <a:rPr lang="ru-RU" sz="2400" b="1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Вся в заботах суетясь,</a:t>
            </a:r>
          </a:p>
          <a:p>
            <a:r>
              <a:rPr lang="ru-RU" sz="2400" b="1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Промелькнула в речке язь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 descr="C:\Users\Пользователь\Desktop\речные обитатели\i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TextBox 2"/>
          <p:cNvSpPr txBox="1">
            <a:spLocks noChangeArrowheads="1"/>
          </p:cNvSpPr>
          <p:nvPr/>
        </p:nvSpPr>
        <p:spPr bwMode="auto">
          <a:xfrm>
            <a:off x="714375" y="857250"/>
            <a:ext cx="21859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Ёрш</a:t>
            </a:r>
          </a:p>
        </p:txBody>
      </p:sp>
      <p:sp>
        <p:nvSpPr>
          <p:cNvPr id="23555" name="TextBox 3"/>
          <p:cNvSpPr txBox="1">
            <a:spLocks noChangeArrowheads="1"/>
          </p:cNvSpPr>
          <p:nvPr/>
        </p:nvSpPr>
        <p:spPr bwMode="auto">
          <a:xfrm>
            <a:off x="3643313" y="4919663"/>
            <a:ext cx="5286375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 реки камыши,</a:t>
            </a:r>
          </a:p>
          <a:p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Расплескались там ерши,</a:t>
            </a:r>
          </a:p>
          <a:p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Круг – постарше,</a:t>
            </a:r>
          </a:p>
          <a:p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Круг – помладше,</a:t>
            </a:r>
          </a:p>
          <a:p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Круг – совсем малыши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 descr="C:\Users\Пользователь\Desktop\речные обитатели\U45SJ8RbFt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TextBox 2"/>
          <p:cNvSpPr txBox="1">
            <a:spLocks noChangeArrowheads="1"/>
          </p:cNvSpPr>
          <p:nvPr/>
        </p:nvSpPr>
        <p:spPr bwMode="auto">
          <a:xfrm>
            <a:off x="6572250" y="214313"/>
            <a:ext cx="23574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Лещ</a:t>
            </a:r>
          </a:p>
        </p:txBody>
      </p:sp>
      <p:sp>
        <p:nvSpPr>
          <p:cNvPr id="24579" name="TextBox 3"/>
          <p:cNvSpPr txBox="1">
            <a:spLocks noChangeArrowheads="1"/>
          </p:cNvSpPr>
          <p:nvPr/>
        </p:nvSpPr>
        <p:spPr bwMode="auto">
          <a:xfrm>
            <a:off x="357188" y="4786313"/>
            <a:ext cx="4214812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Осторожен и находчив</a:t>
            </a:r>
          </a:p>
          <a:p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Лещ что стаями живёт,</a:t>
            </a:r>
          </a:p>
          <a:p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Он доверчивых улиток</a:t>
            </a:r>
          </a:p>
          <a:p>
            <a:r>
              <a:rPr lang="ru-RU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 своему обеду ждёт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</TotalTime>
  <Words>285</Words>
  <Application>Microsoft Office PowerPoint</Application>
  <PresentationFormat>Экран (4:3)</PresentationFormat>
  <Paragraphs>80</Paragraphs>
  <Slides>18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Calibri</vt:lpstr>
      <vt:lpstr>Arial</vt:lpstr>
      <vt:lpstr>Times New Roman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Светлана</cp:lastModifiedBy>
  <cp:revision>49</cp:revision>
  <dcterms:created xsi:type="dcterms:W3CDTF">2016-01-20T15:16:20Z</dcterms:created>
  <dcterms:modified xsi:type="dcterms:W3CDTF">2021-10-20T06:10:30Z</dcterms:modified>
</cp:coreProperties>
</file>