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57" r:id="rId15"/>
    <p:sldId id="269" r:id="rId16"/>
    <p:sldId id="258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D6B6C25-CD4D-4379-BE09-94B5CF94E32B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6C4F668-2BB5-46A2-BCC4-F6F72470F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7832B1-AD8A-4A24-AB35-9D3098646F5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590FFF-57F1-4DBD-BAED-DCA285DDF107}" type="slidenum">
              <a:rPr lang="ru-RU" sz="1200">
                <a:latin typeface="Calibri" pitchFamily="34" charset="0"/>
              </a:rPr>
              <a:pPr algn="r"/>
              <a:t>13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FF635-0703-47E6-AA80-27E28BA3918C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845EC-40E0-4DC0-8515-E24064664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EE84-EB0F-4123-9622-E91EF08B959A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AE7EE-6C07-4F19-AFFB-4B7894F09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57E5-86D9-40C7-A654-40A10398285A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5351E-F5C1-4451-9998-789FB267F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B93F4-7924-4CC7-942B-37FCD10FAE30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08959-A99E-4EB9-B6AE-A7C4899AB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AE5F5-B18A-45E1-900F-DE897DDE8654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94A2B-0A66-460A-95DD-D698E1D56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452CE-57DD-41C3-BB0B-096D387A52DC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15631-1AEC-45B4-B950-5EAFC0DC8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6FAFA-E43A-47CA-912F-8F86AF23779E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AF450-EDB5-43AE-9C03-ED93B1EAB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5655-6DFB-46D9-8FF7-D4E72F870FC4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9B3F-0DBB-4909-9784-CA47CB721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A96B9-04E7-4CF1-9D3A-9F2925C603FA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9A83F-A8A0-422A-A7EB-D835F7636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CFE15-01DD-4C03-8C18-2EE9A071B152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6C036-DFD8-4143-BDE9-515D0D1A0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2285-A7DF-40FD-9891-081D87ABAE12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5FFC3-73C3-450A-85F3-7A246353B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1C631F-A883-4497-9670-877EF329CE3F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EBD1D6-22D5-41B9-A0B9-B3CB7F80F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Пользователь\Desktop\речные животные\30946_html_320475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428750" y="500063"/>
            <a:ext cx="7119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Река и её обитатели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Пользователь\Desktop\речные обитатели\3190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928688" y="285750"/>
            <a:ext cx="5214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Сом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5286375" y="4643438"/>
            <a:ext cx="38576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чиста в реке вода,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Видно всё насквозь до дна: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водой усатый сом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Поглощён приятным сном</a:t>
            </a:r>
          </a:p>
          <a:p>
            <a:endParaRPr lang="ru-RU" sz="2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Пользователь\Desktop\речные обитатели\0327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 flipH="1">
            <a:off x="6143625" y="428625"/>
            <a:ext cx="1500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Карп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14313" y="5072063"/>
            <a:ext cx="8715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Карп бывает золотой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коричневого цвета,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Говорят, всеяден он,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бы нам проверить это?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Пользователь\Desktop\речные обитатели\196181-ae259-43193914-m549x500-u275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000125" y="214313"/>
            <a:ext cx="5429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Лягушка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4500563" y="5214938"/>
            <a:ext cx="4429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реки лежит лягушка,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пузатая подушка,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круглом брюшке у лягушки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Мухи, Комары и мушки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Пользователь\Desktop\речные обитатели\81342142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44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619250" y="0"/>
            <a:ext cx="4214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Речная выдра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4929188" y="5286375"/>
            <a:ext cx="42148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Этот маленький выдрёнок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Замечательный ребёнок,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– прекрасный  рыболов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Посмотри какой улов!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Пользователь\Desktop\речные животные\1443507235_vsya-pravda-o-bobrah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0" y="500063"/>
            <a:ext cx="50720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Бобры речные жители – </a:t>
            </a: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Отличные строители.</a:t>
            </a: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У них работа спорится –</a:t>
            </a: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В реке плотина строится 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5429250" y="5929313"/>
            <a:ext cx="3500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Бобёр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7" name="Picture 5" descr="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203575" y="4365625"/>
            <a:ext cx="26209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Носит домик на себе</a:t>
            </a:r>
            <a:br>
              <a:rPr lang="ru-RU" b="1"/>
            </a:br>
            <a:r>
              <a:rPr lang="ru-RU" b="1"/>
              <a:t>Каждый день улитка,</a:t>
            </a:r>
            <a:br>
              <a:rPr lang="ru-RU" b="1"/>
            </a:br>
            <a:r>
              <a:rPr lang="ru-RU" b="1"/>
              <a:t>И не нужен ей забор,</a:t>
            </a:r>
            <a:br>
              <a:rPr lang="ru-RU" b="1"/>
            </a:br>
            <a:r>
              <a:rPr lang="ru-RU" b="1"/>
              <a:t>Не нужна калитка.</a:t>
            </a:r>
          </a:p>
          <a:p>
            <a:pPr algn="ctr"/>
            <a:r>
              <a:rPr lang="ru-RU" b="1"/>
              <a:t>Где б улитка не была</a:t>
            </a:r>
            <a:br>
              <a:rPr lang="ru-RU" b="1"/>
            </a:br>
            <a:r>
              <a:rPr lang="ru-RU" b="1"/>
              <a:t>Чтобы не случилось,</a:t>
            </a:r>
            <a:br>
              <a:rPr lang="ru-RU" b="1"/>
            </a:br>
            <a:r>
              <a:rPr lang="ru-RU" b="1"/>
              <a:t>Раз, секунда и она</a:t>
            </a:r>
            <a:br>
              <a:rPr lang="ru-RU" b="1"/>
            </a:br>
            <a:r>
              <a:rPr lang="ru-RU" b="1"/>
              <a:t>Дома очутилась.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Пользователь\Desktop\речные животные\1dbe085c550a63999d3853c2ad6b7336_i-5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500063" y="357188"/>
            <a:ext cx="55006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 в норке под водой живёт,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 ходит задом наперёд,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 очень любит драться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клешнями щипаться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858000" y="5286375"/>
            <a:ext cx="200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1" name="Picture 5" descr="scree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3" name="Picture 7" descr="screen4"/>
          <p:cNvPicPr>
            <a:picLocks noChangeAspect="1" noChangeArrowheads="1"/>
          </p:cNvPicPr>
          <p:nvPr/>
        </p:nvPicPr>
        <p:blipFill>
          <a:blip r:embed="rId2"/>
          <a:srcRect t="64699" r="68108"/>
          <a:stretch>
            <a:fillRect/>
          </a:stretch>
        </p:blipFill>
        <p:spPr bwMode="auto">
          <a:xfrm>
            <a:off x="0" y="3933825"/>
            <a:ext cx="2916238" cy="2420938"/>
          </a:xfrm>
          <a:prstGeom prst="rect">
            <a:avLst/>
          </a:prstGeom>
          <a:noFill/>
        </p:spPr>
      </p:pic>
      <p:pic>
        <p:nvPicPr>
          <p:cNvPr id="29705" name="Picture 9" descr="screen4"/>
          <p:cNvPicPr>
            <a:picLocks noChangeAspect="1" noChangeArrowheads="1"/>
          </p:cNvPicPr>
          <p:nvPr/>
        </p:nvPicPr>
        <p:blipFill>
          <a:blip r:embed="rId2"/>
          <a:srcRect t="64699" r="68108"/>
          <a:stretch>
            <a:fillRect/>
          </a:stretch>
        </p:blipFill>
        <p:spPr bwMode="auto">
          <a:xfrm>
            <a:off x="6227763" y="3860800"/>
            <a:ext cx="2916237" cy="647700"/>
          </a:xfrm>
          <a:prstGeom prst="rect">
            <a:avLst/>
          </a:prstGeom>
          <a:noFill/>
        </p:spPr>
      </p:pic>
      <p:pic>
        <p:nvPicPr>
          <p:cNvPr id="29706" name="Picture 10" descr="screen4"/>
          <p:cNvPicPr>
            <a:picLocks noChangeAspect="1" noChangeArrowheads="1"/>
          </p:cNvPicPr>
          <p:nvPr/>
        </p:nvPicPr>
        <p:blipFill>
          <a:blip r:embed="rId2"/>
          <a:srcRect t="64699" r="68108"/>
          <a:stretch>
            <a:fillRect/>
          </a:stretch>
        </p:blipFill>
        <p:spPr bwMode="auto">
          <a:xfrm>
            <a:off x="3132138" y="6453188"/>
            <a:ext cx="2916237" cy="404812"/>
          </a:xfrm>
          <a:prstGeom prst="rect">
            <a:avLst/>
          </a:prstGeom>
          <a:noFill/>
        </p:spPr>
      </p:pic>
      <p:pic>
        <p:nvPicPr>
          <p:cNvPr id="29707" name="Picture 11" descr="screen4"/>
          <p:cNvPicPr>
            <a:picLocks noChangeAspect="1" noChangeArrowheads="1"/>
          </p:cNvPicPr>
          <p:nvPr/>
        </p:nvPicPr>
        <p:blipFill>
          <a:blip r:embed="rId2"/>
          <a:srcRect t="64699" r="68108"/>
          <a:stretch>
            <a:fillRect/>
          </a:stretch>
        </p:blipFill>
        <p:spPr bwMode="auto">
          <a:xfrm>
            <a:off x="395288" y="908050"/>
            <a:ext cx="8424862" cy="576263"/>
          </a:xfrm>
          <a:prstGeom prst="rect">
            <a:avLst/>
          </a:prstGeom>
          <a:noFill/>
        </p:spPr>
      </p:pic>
      <p:sp>
        <p:nvSpPr>
          <p:cNvPr id="29708" name="WordArt 12"/>
          <p:cNvSpPr>
            <a:spLocks noChangeArrowheads="1" noChangeShapeType="1" noTextEdit="1"/>
          </p:cNvSpPr>
          <p:nvPr/>
        </p:nvSpPr>
        <p:spPr bwMode="auto">
          <a:xfrm>
            <a:off x="2627313" y="765175"/>
            <a:ext cx="4394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Моллюски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372225" y="4581525"/>
            <a:ext cx="24368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Я ракушку речную</a:t>
            </a:r>
            <a:br>
              <a:rPr lang="ru-RU" b="1"/>
            </a:br>
            <a:r>
              <a:rPr lang="ru-RU" b="1"/>
              <a:t>Нашла на берегу,</a:t>
            </a:r>
            <a:br>
              <a:rPr lang="ru-RU" b="1"/>
            </a:br>
            <a:r>
              <a:rPr lang="ru-RU" b="1"/>
              <a:t>Возьму её с собою,</a:t>
            </a:r>
            <a:br>
              <a:rPr lang="ru-RU" b="1"/>
            </a:br>
            <a:r>
              <a:rPr lang="ru-RU" b="1"/>
              <a:t>На память сберегу.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Пользователь\Desktop\речные обитатели\vad-lake-underwater-wallpapers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214438" y="571500"/>
            <a:ext cx="45005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3429000" y="2643188"/>
            <a:ext cx="1857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4500563" y="5072063"/>
            <a:ext cx="46434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Пользователь\Desktop\речные животные\t-16.jpg"/>
          <p:cNvPicPr>
            <a:picLocks noChangeAspect="1" noChangeArrowheads="1"/>
          </p:cNvPicPr>
          <p:nvPr/>
        </p:nvPicPr>
        <p:blipFill>
          <a:blip r:embed="rId2"/>
          <a:srcRect r="44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357688" y="4714875"/>
            <a:ext cx="47863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Окунь плавает в реке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Каждый вечер налегке,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боится рыб он хищных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Червячков на ужин ищет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00063" y="285750"/>
            <a:ext cx="750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Окунь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Пользователь\Desktop\речные животны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4714875" y="4929188"/>
            <a:ext cx="36433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Стой, плотва и караси!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пощады не проси!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хозяйка здесь, в пруду. 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охоту я иду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143000" y="214313"/>
            <a:ext cx="307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Щука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Пользователь\Desktop\речные животные\fishing_roech_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 flipH="1">
            <a:off x="6429375" y="214313"/>
            <a:ext cx="271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Плотва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143000" y="4857750"/>
            <a:ext cx="5143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Едва плеснёт в воде плотва,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Листва прошелестит едва,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будто дальний голос твой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Заговорил с тобой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Пользователь\Desktop\речные животны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071563" y="285750"/>
            <a:ext cx="6215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Карась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214438" y="5357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071813" y="5143500"/>
            <a:ext cx="5857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Жил в озерке золотистый карасик,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 приглашали поплавать хоть часик.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Ой, я ребята никак не могу,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золотой, я себя берегу</a:t>
            </a:r>
          </a:p>
          <a:p>
            <a:endParaRPr lang="ru-RU" sz="2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Пользователь\Desktop\речные животные\92214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6786563" y="5500688"/>
            <a:ext cx="171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Налим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214313" y="357188"/>
            <a:ext cx="4714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на дне залёг под илом,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малькам не видно было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 напрасен, виден им,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Притаившийся налим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Пользователь\Desktop\речные животные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285875" y="357188"/>
            <a:ext cx="4143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Язь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572000" y="4929188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Рыбка шустро взглядом ищет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Что- нибудь себе из пищи,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Вся в заботах суетясь,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Промелькнула в речке язь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Пользователь\Desktop\речные обитатели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714375" y="857250"/>
            <a:ext cx="2185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Ёрш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643313" y="4919663"/>
            <a:ext cx="52863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реки камыши,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Расплескались там ерши,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 – постарше,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 – помладше,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 – совсем малыши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Пользователь\Desktop\речные обитатели\U45SJ8RbF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6572250" y="214313"/>
            <a:ext cx="2357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Лещ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357188" y="4786313"/>
            <a:ext cx="42148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Осторожен и находчив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Лещ что стаями живёт,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доверчивых улиток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своему обеду ждёт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285</Words>
  <Application>Microsoft Office PowerPoint</Application>
  <PresentationFormat>Экран (4:3)</PresentationFormat>
  <Paragraphs>80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Светлана</cp:lastModifiedBy>
  <cp:revision>49</cp:revision>
  <dcterms:created xsi:type="dcterms:W3CDTF">2016-01-20T15:16:20Z</dcterms:created>
  <dcterms:modified xsi:type="dcterms:W3CDTF">2021-10-20T06:10:30Z</dcterms:modified>
</cp:coreProperties>
</file>