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7A585-CF33-45B3-9B53-020207E12605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E308B-5C1C-4AD0-83F2-861F41C047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37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9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5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64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600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72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69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6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964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76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2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5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55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89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4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5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02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8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46BE3-A4F5-4355-BE26-DCCDB4BB8BB4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7A78A-71F7-415D-8B1C-E646658697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79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5ishim.ru/sites/default/files/3v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74" y="1274296"/>
            <a:ext cx="6819900" cy="511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04800"/>
            <a:ext cx="11142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C000"/>
                </a:solidFill>
              </a:rPr>
              <a:t>«Путешествие по отважной профессии»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5300" y="5422900"/>
            <a:ext cx="4549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Составила: Алексеева Елена Викторовна</a:t>
            </a:r>
          </a:p>
          <a:p>
            <a:r>
              <a:rPr lang="ru-RU" dirty="0" smtClean="0"/>
              <a:t>ГБДОУ № 37 </a:t>
            </a:r>
          </a:p>
          <a:p>
            <a:r>
              <a:rPr lang="ru-RU" dirty="0" smtClean="0"/>
              <a:t>Невского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1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42901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Arial" panose="020B0604020202020204" pitchFamily="34" charset="0"/>
              </a:rPr>
              <a:t>Пожарные</a:t>
            </a:r>
            <a:r>
              <a:rPr lang="ru-RU" sz="3200" dirty="0">
                <a:solidFill>
                  <a:srgbClr val="FFFF00"/>
                </a:solidFill>
                <a:latin typeface="Arial" panose="020B0604020202020204" pitchFamily="34" charset="0"/>
              </a:rPr>
              <a:t> машины оборудованы рацией, складной лестницей, длинными шлангами-рукавами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s://catherineasquithgallery.com/uploads/posts/2021-02/1613682133_51-p-fon-dlya-prezentatsii-pozharnie-dlya-detei-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32983"/>
            <a:ext cx="7432674" cy="495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212636"/>
            <a:ext cx="99695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Arial" panose="020B0604020202020204" pitchFamily="34" charset="0"/>
              </a:rPr>
              <a:t>Сложнее всего </a:t>
            </a:r>
            <a:r>
              <a:rPr lang="ru-RU" sz="3200" b="1" dirty="0">
                <a:solidFill>
                  <a:srgbClr val="FFFF00"/>
                </a:solidFill>
                <a:latin typeface="Arial" panose="020B0604020202020204" pitchFamily="34" charset="0"/>
              </a:rPr>
              <a:t>пожарным</a:t>
            </a:r>
            <a:r>
              <a:rPr lang="ru-RU" sz="3200" dirty="0">
                <a:solidFill>
                  <a:srgbClr val="FFFF00"/>
                </a:solidFill>
                <a:latin typeface="Arial" panose="020B0604020202020204" pitchFamily="34" charset="0"/>
              </a:rPr>
              <a:t> приходится весной и летом, когда начинают гореть трава и леса. Чаще всего </a:t>
            </a:r>
            <a:r>
              <a:rPr lang="ru-RU" sz="3200" b="1" dirty="0">
                <a:solidFill>
                  <a:srgbClr val="FFFF00"/>
                </a:solidFill>
                <a:latin typeface="Arial" panose="020B0604020202020204" pitchFamily="34" charset="0"/>
              </a:rPr>
              <a:t>пожары</a:t>
            </a:r>
            <a:r>
              <a:rPr lang="ru-RU" sz="3200" dirty="0">
                <a:solidFill>
                  <a:srgbClr val="FFFF00"/>
                </a:solidFill>
                <a:latin typeface="Arial" panose="020B0604020202020204" pitchFamily="34" charset="0"/>
              </a:rPr>
              <a:t> случаются из-за неосторожного обращения с огнём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s://www.nsktv.ru/upload/iblock/85c/85c7f81a9f2ba78277fe34f59354b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41" y="2438400"/>
            <a:ext cx="6620934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5200" y="0"/>
            <a:ext cx="7835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С давних времён человек научился добывать огонь. Люди превратили языки горячего пламени в своих друзей и помощников. Они поняли, что огонь – это тепло, свет, пища, защита от врагов.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s://avatars.mds.yandex.net/get-zen_doc/1906120/pub_5dd590c80d13017d4ff7326d_5e27002c027a1500ad49cca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1983120"/>
            <a:ext cx="5327650" cy="44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6300" y="4279900"/>
            <a:ext cx="566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Но огонь бывает не только добрый, но и злой. Если человек будет неправильно обращаться с огнём, то произойдёт </a:t>
            </a:r>
            <a:r>
              <a:rPr lang="ru-RU" sz="2400" b="1" i="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пожар</a:t>
            </a:r>
            <a:r>
              <a:rPr lang="ru-RU" sz="2400" b="0" i="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. Огонь уничтожит всё на своё</a:t>
            </a:r>
            <a:r>
              <a:rPr lang="ru-RU" sz="2400" b="0" i="0" u="sng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м пути</a:t>
            </a:r>
            <a:r>
              <a:rPr lang="ru-RU" sz="2400" b="0" i="0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: и леса, и жилища, и людей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92874"/>
            <a:ext cx="5595937" cy="43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0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600" y="304801"/>
            <a:ext cx="4622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Угадай, кто?</a:t>
            </a:r>
          </a:p>
          <a:p>
            <a:r>
              <a:rPr lang="ru-RU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О тех сегодня будем говорить,</a:t>
            </a:r>
          </a:p>
          <a:p>
            <a:r>
              <a:rPr lang="ru-RU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Кто людей спасает,</a:t>
            </a:r>
          </a:p>
          <a:p>
            <a:r>
              <a:rPr lang="ru-RU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И по зову на </a:t>
            </a:r>
            <a:r>
              <a:rPr lang="ru-RU" sz="24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пожар</a:t>
            </a:r>
            <a:endParaRPr lang="ru-RU" sz="2400" b="0" i="0" dirty="0" smtClean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Первым приезжает.</a:t>
            </a:r>
          </a:p>
          <a:p>
            <a:r>
              <a:rPr lang="ru-RU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Пламя злое затушить –</a:t>
            </a:r>
          </a:p>
          <a:p>
            <a:r>
              <a:rPr lang="ru-RU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Это их забота.</a:t>
            </a:r>
          </a:p>
          <a:p>
            <a:r>
              <a:rPr lang="ru-RU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Жар бесстрашно погасить –</a:t>
            </a:r>
          </a:p>
          <a:p>
            <a:r>
              <a:rPr lang="ru-RU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Вот у них работа.</a:t>
            </a:r>
          </a:p>
          <a:p>
            <a:r>
              <a:rPr lang="ru-RU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Эти люди лучше всех!</a:t>
            </a:r>
          </a:p>
          <a:p>
            <a:r>
              <a:rPr lang="ru-RU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Сильные и </a:t>
            </a:r>
            <a:r>
              <a:rPr lang="ru-RU" sz="24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смелые</a:t>
            </a:r>
            <a:r>
              <a:rPr lang="ru-RU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ru-RU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Не боятся ничего</a:t>
            </a:r>
          </a:p>
          <a:p>
            <a:r>
              <a:rPr lang="ru-RU" sz="2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Мастера умелые!</a:t>
            </a:r>
            <a:endParaRPr lang="ru-RU" sz="2400" b="0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s://stihi.ru/pics/2020/08/21/45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055614"/>
            <a:ext cx="7496175" cy="421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6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228600"/>
            <a:ext cx="8572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С силой бушующего огня очень сложно справиться. И вот тогда на помощь приходят люди, чья 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профессия – побеждать огонь</a:t>
            </a:r>
            <a:r>
              <a:rPr lang="ru-RU" sz="32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, спасать людей, попавших в беду. И </a:t>
            </a:r>
            <a:r>
              <a:rPr lang="ru-RU" sz="32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профессия эта называется ПОЖАРНЫЙ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s://i.pinimg.com/736x/91/fb/28/91fb285fa795ac31d5b3e735163f85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8600"/>
            <a:ext cx="3765147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114300"/>
            <a:ext cx="5905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Сам не справишься с </a:t>
            </a:r>
            <a:r>
              <a:rPr lang="ru-RU" sz="36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пожаром</a:t>
            </a:r>
            <a:r>
              <a:rPr lang="ru-RU" sz="36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ru-RU" sz="36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Этот труд не для </a:t>
            </a:r>
            <a:r>
              <a:rPr lang="ru-RU" sz="3600" b="1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детей</a:t>
            </a:r>
            <a:r>
              <a:rPr lang="ru-RU" sz="36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!</a:t>
            </a:r>
          </a:p>
          <a:p>
            <a:r>
              <a:rPr lang="ru-RU" sz="36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Не теряя время даром,</a:t>
            </a:r>
          </a:p>
          <a:p>
            <a:r>
              <a:rPr lang="ru-RU" sz="3600" b="0" i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«01»</a:t>
            </a:r>
            <a:r>
              <a:rPr lang="ru-RU" sz="36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звони скорей!</a:t>
            </a:r>
          </a:p>
          <a:p>
            <a:r>
              <a:rPr lang="ru-RU" sz="36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Набирай умело,</a:t>
            </a:r>
          </a:p>
          <a:p>
            <a:r>
              <a:rPr lang="ru-RU" sz="36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Чтоб не все сгорело!</a:t>
            </a:r>
            <a:endParaRPr lang="ru-RU" sz="3600" b="0" i="0" dirty="0"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https://ds04.infourok.ru/uploads/ex/0d4b/0004b4b2-c31ab43e/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618332"/>
            <a:ext cx="6454775" cy="484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3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2400" y="266700"/>
            <a:ext cx="8724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</a:rPr>
              <a:t>В чём заключается работа </a:t>
            </a:r>
            <a:r>
              <a:rPr lang="ru-RU" sz="2800" b="1" dirty="0">
                <a:solidFill>
                  <a:srgbClr val="FFFF00"/>
                </a:solidFill>
                <a:latin typeface="Arial" panose="020B0604020202020204" pitchFamily="34" charset="0"/>
              </a:rPr>
              <a:t>пожарных</a:t>
            </a:r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</a:rPr>
              <a:t>?</a:t>
            </a:r>
          </a:p>
          <a:p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</a:rPr>
              <a:t>Они тушат </a:t>
            </a:r>
            <a:r>
              <a:rPr lang="ru-RU" sz="2800" b="1" dirty="0">
                <a:solidFill>
                  <a:srgbClr val="FFFF00"/>
                </a:solidFill>
                <a:latin typeface="Arial" panose="020B0604020202020204" pitchFamily="34" charset="0"/>
              </a:rPr>
              <a:t>пожары</a:t>
            </a:r>
            <a:r>
              <a:rPr lang="ru-RU" sz="2800" dirty="0">
                <a:solidFill>
                  <a:srgbClr val="FFFF00"/>
                </a:solidFill>
                <a:latin typeface="Arial" panose="020B0604020202020204" pitchFamily="34" charset="0"/>
              </a:rPr>
              <a:t>, спасают людей и животных из горящих помещений</a:t>
            </a:r>
          </a:p>
        </p:txBody>
      </p:sp>
      <p:pic>
        <p:nvPicPr>
          <p:cNvPr id="2050" name="Picture 2" descr="https://sun9-14.userapi.com/impf/c850632/v850632630/12d066/PNqTjdib_6I.jpg?size=604x604&amp;quality=96&amp;sign=2e0d999ee69dfba238a5df32e2fa63e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99" y="1651695"/>
            <a:ext cx="4486275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un9-14.userapi.com/impf/c850632/v850632630/12d066/PNqTjdib_6I.jpg?size=604x604&amp;quality=96&amp;sign=2e0d999ee69dfba238a5df32e2fa63e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651695"/>
            <a:ext cx="4486275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5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400" y="139700"/>
            <a:ext cx="8039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Arial" panose="020B0604020202020204" pitchFamily="34" charset="0"/>
              </a:rPr>
              <a:t>Помогают людям в автокатастрофах</a:t>
            </a:r>
            <a:r>
              <a:rPr lang="ru-RU" sz="3200" dirty="0" smtClean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  <a:endParaRPr lang="ru-RU" sz="3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4" descr="http://xn--e1abcgakjmf3afc5c8g.xn--p1ai/upload/main/0db/0dba554aae04810101b06d1e3c1e41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1" y="976714"/>
            <a:ext cx="7099300" cy="52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5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700" y="292101"/>
            <a:ext cx="49149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Снаряжение пожарных.</a:t>
            </a:r>
          </a:p>
          <a:p>
            <a:endParaRPr lang="ru-RU" sz="3200" dirty="0">
              <a:solidFill>
                <a:srgbClr val="FFFF00"/>
              </a:solidFill>
            </a:endParaRPr>
          </a:p>
          <a:p>
            <a:r>
              <a:rPr lang="ru-RU" sz="3200" dirty="0">
                <a:solidFill>
                  <a:srgbClr val="FFFF00"/>
                </a:solidFill>
              </a:rPr>
              <a:t>Пожарные носят специальную одежду, защищающую их от огня и дыма. Такая одежда не горит и не промокает.</a:t>
            </a:r>
          </a:p>
        </p:txBody>
      </p:sp>
      <p:pic>
        <p:nvPicPr>
          <p:cNvPr id="1026" name="Picture 2" descr="https://ds05.infourok.ru/uploads/ex/0f29/0008d540-ee96e8d3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92101"/>
            <a:ext cx="588010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43</TotalTime>
  <Words>147</Words>
  <Application>Microsoft Office PowerPoint</Application>
  <PresentationFormat>Широкоэкранный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10</cp:revision>
  <cp:lastPrinted>2022-01-13T07:55:33Z</cp:lastPrinted>
  <dcterms:created xsi:type="dcterms:W3CDTF">2021-10-01T07:21:52Z</dcterms:created>
  <dcterms:modified xsi:type="dcterms:W3CDTF">2022-01-13T07:56:21Z</dcterms:modified>
</cp:coreProperties>
</file>