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81" r:id="rId5"/>
    <p:sldId id="270" r:id="rId6"/>
    <p:sldId id="274" r:id="rId7"/>
    <p:sldId id="292" r:id="rId8"/>
    <p:sldId id="293" r:id="rId9"/>
    <p:sldId id="282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32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17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71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3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21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03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9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29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57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0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34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3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2060848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«Методическая система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Эмиля Жака-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Далькроза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ритмика» 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0" y="136668"/>
            <a:ext cx="1473200" cy="1924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628800"/>
            <a:ext cx="8640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внимание!!!</a:t>
            </a:r>
            <a:endParaRPr lang="ru-RU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8" y="3933056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Швейцарский педагог, композитор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Эмиль Жак-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Далькроз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1865 - 1950).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www.intoclassics.net/_nw/425/92686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5456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2114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049" y="404664"/>
            <a:ext cx="8716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Первоначальное название  системы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Далькроза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faire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«делать шаги».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784" y="4797152"/>
            <a:ext cx="861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664" y="1700808"/>
            <a:ext cx="4260829" cy="309634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д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2529" y="1700808"/>
            <a:ext cx="4165588" cy="309634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8406498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" y="-166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ритмика8.jpg"/>
          <p:cNvPicPr>
            <a:picLocks noChangeAspect="1"/>
          </p:cNvPicPr>
          <p:nvPr/>
        </p:nvPicPr>
        <p:blipFill>
          <a:blip r:embed="rId3" cstate="print"/>
          <a:srcRect r="4040"/>
          <a:stretch>
            <a:fillRect/>
          </a:stretch>
        </p:blipFill>
        <p:spPr>
          <a:xfrm>
            <a:off x="251520" y="1988840"/>
            <a:ext cx="2496801" cy="173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алькр.jpg"/>
          <p:cNvPicPr>
            <a:picLocks noChangeAspect="1"/>
          </p:cNvPicPr>
          <p:nvPr/>
        </p:nvPicPr>
        <p:blipFill>
          <a:blip r:embed="rId4" cstate="print"/>
          <a:srcRect b="1"/>
          <a:stretch>
            <a:fillRect/>
          </a:stretch>
        </p:blipFill>
        <p:spPr>
          <a:xfrm>
            <a:off x="3039090" y="2848929"/>
            <a:ext cx="2833776" cy="174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3861048"/>
            <a:ext cx="24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ритмические движения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1245" y="4680213"/>
            <a:ext cx="2710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для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тренировки слуха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6823" y="5854188"/>
            <a:ext cx="3278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импровизированные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пластичные действия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ритмика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7" y="3861048"/>
            <a:ext cx="2761117" cy="176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285728"/>
            <a:ext cx="7604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своей гимнастике Далькроз различал три вида упражнений: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45329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волк-й.jpg"/>
          <p:cNvPicPr>
            <a:picLocks noChangeAspect="1"/>
          </p:cNvPicPr>
          <p:nvPr/>
        </p:nvPicPr>
        <p:blipFill>
          <a:blip r:embed="rId3" cstate="print"/>
          <a:srcRect r="10009"/>
          <a:stretch>
            <a:fillRect/>
          </a:stretch>
        </p:blipFill>
        <p:spPr>
          <a:xfrm flipH="1">
            <a:off x="2857488" y="2928934"/>
            <a:ext cx="1714135" cy="340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9640" y="188641"/>
            <a:ext cx="89343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Последователи Жака-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Далькроза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Самым известным ритмистом в России был князь Сергей Волконский - ученик Жака Далькроза, автор множества статей о ритмике, один из первых пропагандистов и популяризаторов в России метода Жака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Далькроза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Н.Г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Александрова, В.А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Гринер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М.А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Румер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Е.В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Конорова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Збруева, В.Е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Яновская, В.А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Шукшина , их ученики и последователи.</a:t>
            </a:r>
          </a:p>
          <a:p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88" t="41280" r="55512" b="28199"/>
          <a:stretch/>
        </p:blipFill>
        <p:spPr>
          <a:xfrm>
            <a:off x="6286512" y="3643314"/>
            <a:ext cx="1728192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6460536"/>
            <a:ext cx="2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Волконский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569079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А. </a:t>
            </a:r>
            <a:r>
              <a:rPr lang="ru-RU" dirty="0" err="1" smtClean="0"/>
              <a:t>Гринер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ритм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7" y="2348880"/>
            <a:ext cx="4092623" cy="26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ляг-ка.jpg"/>
          <p:cNvPicPr>
            <a:picLocks noChangeAspect="1"/>
          </p:cNvPicPr>
          <p:nvPr/>
        </p:nvPicPr>
        <p:blipFill>
          <a:blip r:embed="rId4" cstate="print"/>
          <a:srcRect t="12601" r="6019" b="13017"/>
          <a:stretch>
            <a:fillRect/>
          </a:stretch>
        </p:blipFill>
        <p:spPr>
          <a:xfrm>
            <a:off x="4909330" y="1484784"/>
            <a:ext cx="4002714" cy="295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1" y="5229200"/>
            <a:ext cx="8660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музыкального движения, разработанные отечественными педагогами-музыкантами С.Д.Рудневой,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Л.С.Генераловой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Э.М. Фиш мы используем и сегодня.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6405"/>
            <a:ext cx="8660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Советские ритмисты на основе принципов Далькроза разработали систему обучения движения под музыку.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</a:rPr>
              <a:t>Цель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Музыкальный ритм должен быть не объяснен и усвоен, а «телесно пережит», </a:t>
            </a:r>
            <a:r>
              <a:rPr lang="ru-RU" sz="4400" dirty="0" smtClean="0">
                <a:solidFill>
                  <a:srgbClr val="002060"/>
                </a:solidFill>
              </a:rPr>
              <a:t>претворен в движении.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6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и усовершенствовать нервную систему и мускульный аппарат таким образом, чтобы создать высшее владение ритмическими способностями, благодаря глубокому взаимодействию тела и духа под влиянием музыки.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гармонические соответствия между движениями тела, подчеркнутыми динамическими акцентами и различными размерами и раздроблениями длительностей в такте, т.е. создать «чувство музыкального ритма».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связь движения тела, организованные во времени (в такте) с ограничением и сопротивлением пространства, т.е. создать «чувство музыкально-пластического ритма».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5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otooboi.ru/upload/resize_cache/iblock/337/1258_1022_1d7a58ff99b324185ccb5ad5dfbdb5e85/337594065b547edf5a87fa58e0048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480" y="332656"/>
            <a:ext cx="8612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Далькроз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 в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детях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«чувствование», проникновение в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творческое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музыкальный слух, память, внимание, выразительность движений.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тмика5.jpg"/>
          <p:cNvPicPr>
            <a:picLocks noChangeAspect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>
          <a:xfrm>
            <a:off x="2620732" y="3379644"/>
            <a:ext cx="3768988" cy="328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914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</TotalTime>
  <Words>280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Цель</vt:lpstr>
      <vt:lpstr>Задачи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по культуре и туризму Томской области ОГОАУ СПО «Губернаторский колледж социально-культурных технологий и инноваций»   Презентация по предмету «Танец» специальность НХТ; вид: «Актерское искусство»,       «Театральное творчество». для любой специальности     Тема: история создания ритмической гимнастики ритмика</dc:title>
  <dc:creator>Наталия</dc:creator>
  <cp:lastModifiedBy>1</cp:lastModifiedBy>
  <cp:revision>128</cp:revision>
  <dcterms:created xsi:type="dcterms:W3CDTF">2015-02-22T18:38:08Z</dcterms:created>
  <dcterms:modified xsi:type="dcterms:W3CDTF">2023-02-09T08:20:18Z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539189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