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  <p:sldId id="267" r:id="rId7"/>
    <p:sldId id="266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95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A05AC-3A25-44A2-820D-C1001135F966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2A7B-95C4-4A16-A994-6B0A6277D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A05AC-3A25-44A2-820D-C1001135F966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2A7B-95C4-4A16-A994-6B0A6277D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A05AC-3A25-44A2-820D-C1001135F966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2A7B-95C4-4A16-A994-6B0A6277D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A05AC-3A25-44A2-820D-C1001135F966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2A7B-95C4-4A16-A994-6B0A6277D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A05AC-3A25-44A2-820D-C1001135F966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2A7B-95C4-4A16-A994-6B0A6277D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A05AC-3A25-44A2-820D-C1001135F966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2A7B-95C4-4A16-A994-6B0A6277D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A05AC-3A25-44A2-820D-C1001135F966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2A7B-95C4-4A16-A994-6B0A6277D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A05AC-3A25-44A2-820D-C1001135F966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2A7B-95C4-4A16-A994-6B0A6277D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A05AC-3A25-44A2-820D-C1001135F966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2A7B-95C4-4A16-A994-6B0A6277D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A05AC-3A25-44A2-820D-C1001135F966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2A7B-95C4-4A16-A994-6B0A6277D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A05AC-3A25-44A2-820D-C1001135F966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2A7B-95C4-4A16-A994-6B0A6277D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A05AC-3A25-44A2-820D-C1001135F966}" type="datetimeFigureOut">
              <a:rPr lang="ru-RU" smtClean="0"/>
              <a:pPr/>
              <a:t>21.03.2017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42A7B-95C4-4A16-A994-6B0A6277D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s.pfst.net/2011.11/92162130196a6a49cde3d0a99a22a3e0d537965c563_b.jpg"/>
          <p:cNvPicPr>
            <a:picLocks noChangeAspect="1" noChangeArrowheads="1"/>
          </p:cNvPicPr>
          <p:nvPr/>
        </p:nvPicPr>
        <p:blipFill>
          <a:blip r:embed="rId2" cstate="print"/>
          <a:srcRect l="5412" t="4993" r="3455" b="3036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87624" y="3212976"/>
            <a:ext cx="698477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«СТРАНА ЛЕПЛЯНДИЯ»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5" descr="C:\Users\Наталья\Desktop\Наташа\Новая папка\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1873923" cy="288032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123728" y="1772816"/>
            <a:ext cx="29523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rgbClr val="002060"/>
                </a:solidFill>
              </a:rPr>
              <a:t>Сажаева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Наталья 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Николаевна</a:t>
            </a:r>
            <a:endParaRPr lang="ru-RU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igrushki-rukami-svoimi.ru/wp-content/uploads/2016/06/Applikatsii-iz-plastilina-1.jpg"/>
          <p:cNvPicPr>
            <a:picLocks noChangeAspect="1" noChangeArrowheads="1"/>
          </p:cNvPicPr>
          <p:nvPr/>
        </p:nvPicPr>
        <p:blipFill>
          <a:blip r:embed="rId2" cstate="print"/>
          <a:srcRect t="17039" b="7542"/>
          <a:stretch>
            <a:fillRect/>
          </a:stretch>
        </p:blipFill>
        <p:spPr bwMode="auto">
          <a:xfrm>
            <a:off x="1071538" y="4643446"/>
            <a:ext cx="7000924" cy="212305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571612"/>
            <a:ext cx="7172348" cy="2600342"/>
          </a:xfrm>
        </p:spPr>
        <p:txBody>
          <a:bodyPr>
            <a:noAutofit/>
          </a:bodyPr>
          <a:lstStyle/>
          <a:p>
            <a:r>
              <a:rPr lang="ru-RU" sz="2400" dirty="0" smtClean="0"/>
              <a:t>-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развивать творческие способности, фантазию, воображение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- помочь ребенку  проявить свои художественные способности в различных видах изобразительной и прикладной деятельности. 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- формировать умения и навыки работать вместе, строить общение, развивать привычку к взаимопомощи, создать почву для проявления и формирования общественно ценных мотивов.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43042" y="214290"/>
            <a:ext cx="615474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Цель программы:</a:t>
            </a:r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 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igrushki-rukami-svoimi.ru/wp-content/uploads/2016/06/Applikatsii-iz-plastilina-1.jpg"/>
          <p:cNvPicPr>
            <a:picLocks noChangeAspect="1" noChangeArrowheads="1"/>
          </p:cNvPicPr>
          <p:nvPr/>
        </p:nvPicPr>
        <p:blipFill>
          <a:blip r:embed="rId2" cstate="print"/>
          <a:srcRect t="17039" b="7542"/>
          <a:stretch>
            <a:fillRect/>
          </a:stretch>
        </p:blipFill>
        <p:spPr bwMode="auto">
          <a:xfrm>
            <a:off x="1071538" y="4643446"/>
            <a:ext cx="7000924" cy="212305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571612"/>
            <a:ext cx="7172348" cy="2600342"/>
          </a:xfrm>
        </p:spPr>
        <p:txBody>
          <a:bodyPr>
            <a:noAutofit/>
          </a:bodyPr>
          <a:lstStyle/>
          <a:p>
            <a:r>
              <a:rPr lang="ru-RU" sz="2400" dirty="0" smtClean="0"/>
              <a:t>-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43042" y="214290"/>
            <a:ext cx="615474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 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5852" y="500042"/>
            <a:ext cx="642942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Задачи программы: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Образовательные –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формировать яркие положительные эмоций у детей в процессе их творческого взаимодействия и художественно-деятельного общения со взрослыми.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2. Воспитательные –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воспитывать эстетическое восприятие мира, природы, художественного творчества детей;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3. Развивающие –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развивать воображение детей, поддерживая проявления их фантазии, смелости в изложении собственных замыслов;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igrushki-rukami-svoimi.ru/wp-content/uploads/2016/06/Applikatsii-iz-plastilina-1.jpg"/>
          <p:cNvPicPr>
            <a:picLocks noChangeAspect="1" noChangeArrowheads="1"/>
          </p:cNvPicPr>
          <p:nvPr/>
        </p:nvPicPr>
        <p:blipFill>
          <a:blip r:embed="rId2" cstate="print"/>
          <a:srcRect t="17039" b="7542"/>
          <a:stretch>
            <a:fillRect/>
          </a:stretch>
        </p:blipFill>
        <p:spPr bwMode="auto">
          <a:xfrm>
            <a:off x="1071538" y="4643446"/>
            <a:ext cx="7000924" cy="212305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571612"/>
            <a:ext cx="7172348" cy="2600342"/>
          </a:xfrm>
        </p:spPr>
        <p:txBody>
          <a:bodyPr>
            <a:noAutofit/>
          </a:bodyPr>
          <a:lstStyle/>
          <a:p>
            <a:r>
              <a:rPr lang="ru-RU" sz="2400" dirty="0" smtClean="0"/>
              <a:t>-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43042" y="214290"/>
            <a:ext cx="615474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 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357166"/>
            <a:ext cx="6286544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Ожидаемые результаты</a:t>
            </a:r>
          </a:p>
          <a:p>
            <a:pPr>
              <a:spcAft>
                <a:spcPts val="600"/>
              </a:spcAft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К окончанию периода реализации программы дети могут:</a:t>
            </a: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использовать все многообразие усвоенных приемов (конструктивный – лепка предмета из отдельных частей;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ü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пластический –детали предмета вытягиваются из целого куска; комбинированный – сочетание в одном изделии разных способов лепки) 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ü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создавать образы разных предметов и игрушек,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объединять их в коллективную композицию;</a:t>
            </a: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дополнять работу (природным и бросовым) </a:t>
            </a:r>
          </a:p>
          <a:p>
            <a:pPr>
              <a:spcAft>
                <a:spcPts val="600"/>
              </a:spcAft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   материалом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igrushki-rukami-svoimi.ru/wp-content/uploads/2016/06/Applikatsii-iz-plastilina-1.jpg"/>
          <p:cNvPicPr>
            <a:picLocks noChangeAspect="1" noChangeArrowheads="1"/>
          </p:cNvPicPr>
          <p:nvPr/>
        </p:nvPicPr>
        <p:blipFill>
          <a:blip r:embed="rId2" cstate="print"/>
          <a:srcRect t="17039" b="7542"/>
          <a:stretch>
            <a:fillRect/>
          </a:stretch>
        </p:blipFill>
        <p:spPr bwMode="auto">
          <a:xfrm>
            <a:off x="1000100" y="5000636"/>
            <a:ext cx="7215238" cy="17658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571612"/>
            <a:ext cx="7172348" cy="2600342"/>
          </a:xfrm>
        </p:spPr>
        <p:txBody>
          <a:bodyPr>
            <a:noAutofit/>
          </a:bodyPr>
          <a:lstStyle/>
          <a:p>
            <a:r>
              <a:rPr lang="ru-RU" sz="2400" dirty="0" smtClean="0"/>
              <a:t>-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43042" y="214290"/>
            <a:ext cx="615474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 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IMG_16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59564" y="845326"/>
            <a:ext cx="4762534" cy="3500462"/>
          </a:xfrm>
          <a:prstGeom prst="rect">
            <a:avLst/>
          </a:prstGeom>
        </p:spPr>
      </p:pic>
      <p:pic>
        <p:nvPicPr>
          <p:cNvPr id="10" name="Рисунок 9" descr="IMG_16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4393393" y="750087"/>
            <a:ext cx="4714908" cy="3786190"/>
          </a:xfrm>
          <a:prstGeom prst="rect">
            <a:avLst/>
          </a:prstGeom>
        </p:spPr>
      </p:pic>
      <p:sp>
        <p:nvSpPr>
          <p:cNvPr id="13" name="Выноска-облако 12"/>
          <p:cNvSpPr/>
          <p:nvPr/>
        </p:nvSpPr>
        <p:spPr>
          <a:xfrm>
            <a:off x="1000100" y="3857628"/>
            <a:ext cx="3357586" cy="1428760"/>
          </a:xfrm>
          <a:prstGeom prst="cloudCallout">
            <a:avLst>
              <a:gd name="adj1" fmla="val -58795"/>
              <a:gd name="adj2" fmla="val 508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285852" y="4071942"/>
            <a:ext cx="2500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«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Теремок»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лепка из соленого теста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Выноска-облако 14"/>
          <p:cNvSpPr/>
          <p:nvPr/>
        </p:nvSpPr>
        <p:spPr>
          <a:xfrm>
            <a:off x="5572132" y="3857628"/>
            <a:ext cx="3357586" cy="1428760"/>
          </a:xfrm>
          <a:prstGeom prst="cloudCallout">
            <a:avLst>
              <a:gd name="adj1" fmla="val -58795"/>
              <a:gd name="adj2" fmla="val 508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«Зайчик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» 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лепка из пластилина в сочетании с природным материалом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igrushki-rukami-svoimi.ru/wp-content/uploads/2016/06/Applikatsii-iz-plastilina-1.jpg"/>
          <p:cNvPicPr>
            <a:picLocks noChangeAspect="1" noChangeArrowheads="1"/>
          </p:cNvPicPr>
          <p:nvPr/>
        </p:nvPicPr>
        <p:blipFill>
          <a:blip r:embed="rId2" cstate="print"/>
          <a:srcRect t="17039" b="7542"/>
          <a:stretch>
            <a:fillRect/>
          </a:stretch>
        </p:blipFill>
        <p:spPr bwMode="auto">
          <a:xfrm>
            <a:off x="1071538" y="4643446"/>
            <a:ext cx="7000924" cy="212305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571612"/>
            <a:ext cx="7172348" cy="2600342"/>
          </a:xfrm>
        </p:spPr>
        <p:txBody>
          <a:bodyPr>
            <a:noAutofit/>
          </a:bodyPr>
          <a:lstStyle/>
          <a:p>
            <a:r>
              <a:rPr lang="ru-RU" sz="2400" dirty="0" smtClean="0"/>
              <a:t>-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43042" y="214290"/>
            <a:ext cx="615474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 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0"/>
            <a:ext cx="655272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Тема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занятия: «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Ворона»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  Аппликация семенами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AutoShape 2" descr="https://apf.mail.ru/cgi-bin/readmsg/2017-03-20%2016.50.06.jpg?id=14900263680000000916%3B0%3B4&amp;x-email=natamargorita%40mail.ru&amp;exif=1&amp;bs=2821&amp;bl=1325468&amp;ct=image%2Fjpeg&amp;cn=2017%252d03%252d20%252016.50.06.jpg&amp;cte=bin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apf.mail.ru/cgi-bin/readmsg/2017-03-20%2016.50.06.jpg?id=14900263680000000916%3B0%3B4&amp;x-email=natamargorita%40mail.ru&amp;exif=1&amp;bs=2821&amp;bl=1325468&amp;ct=image%2Fjpeg&amp;cn=2017%252d03%252d20%252016.50.06.jpg&amp;cte=bin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 descr="2017-03-20 16.50.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124744"/>
            <a:ext cx="3960440" cy="2970330"/>
          </a:xfrm>
          <a:prstGeom prst="rect">
            <a:avLst/>
          </a:prstGeom>
        </p:spPr>
      </p:pic>
      <p:pic>
        <p:nvPicPr>
          <p:cNvPr id="9" name="Рисунок 8" descr="2017-03-20 16.49.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1124744"/>
            <a:ext cx="3995935" cy="299695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55576" y="3244334"/>
            <a:ext cx="748883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Дети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в процессе выполнения задания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igrushki-rukami-svoimi.ru/wp-content/uploads/2016/06/Applikatsii-iz-plastilina-1.jpg"/>
          <p:cNvPicPr>
            <a:picLocks noChangeAspect="1" noChangeArrowheads="1"/>
          </p:cNvPicPr>
          <p:nvPr/>
        </p:nvPicPr>
        <p:blipFill>
          <a:blip r:embed="rId2" cstate="print"/>
          <a:srcRect t="17039" b="7542"/>
          <a:stretch>
            <a:fillRect/>
          </a:stretch>
        </p:blipFill>
        <p:spPr bwMode="auto">
          <a:xfrm>
            <a:off x="1071538" y="4643446"/>
            <a:ext cx="7000924" cy="212305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571612"/>
            <a:ext cx="7172348" cy="2600342"/>
          </a:xfrm>
        </p:spPr>
        <p:txBody>
          <a:bodyPr>
            <a:noAutofit/>
          </a:bodyPr>
          <a:lstStyle/>
          <a:p>
            <a:r>
              <a:rPr lang="ru-RU" sz="2400" dirty="0" smtClean="0"/>
              <a:t>-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43042" y="214290"/>
            <a:ext cx="615474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 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2017-03-20 17.23.03.jpg"/>
          <p:cNvPicPr>
            <a:picLocks noChangeAspect="1"/>
          </p:cNvPicPr>
          <p:nvPr/>
        </p:nvPicPr>
        <p:blipFill>
          <a:blip r:embed="rId3" cstate="print"/>
          <a:srcRect l="11413" t="7989" r="15350" b="7555"/>
          <a:stretch>
            <a:fillRect/>
          </a:stretch>
        </p:blipFill>
        <p:spPr>
          <a:xfrm>
            <a:off x="4283968" y="908720"/>
            <a:ext cx="4573016" cy="3638744"/>
          </a:xfrm>
          <a:prstGeom prst="rect">
            <a:avLst/>
          </a:prstGeom>
        </p:spPr>
      </p:pic>
      <p:pic>
        <p:nvPicPr>
          <p:cNvPr id="6" name="Рисунок 5" descr="2017-03-20 17.23.06.jpg"/>
          <p:cNvPicPr>
            <a:picLocks noChangeAspect="1"/>
          </p:cNvPicPr>
          <p:nvPr/>
        </p:nvPicPr>
        <p:blipFill>
          <a:blip r:embed="rId4" cstate="print"/>
          <a:srcRect t="15350"/>
          <a:stretch>
            <a:fillRect/>
          </a:stretch>
        </p:blipFill>
        <p:spPr>
          <a:xfrm>
            <a:off x="323528" y="260648"/>
            <a:ext cx="4763699" cy="302433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27584" y="2967335"/>
            <a:ext cx="29523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Итог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творческого занятия по теме: 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Ворона»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mtClean="0">
                <a:latin typeface="Arial" pitchFamily="34" charset="0"/>
                <a:cs typeface="Arial" pitchFamily="34" charset="0"/>
              </a:rPr>
              <a:t>(аппликация семенами)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79</Words>
  <Application>Microsoft Office PowerPoint</Application>
  <PresentationFormat>Экран (4:3)</PresentationFormat>
  <Paragraphs>41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- развивать творческие способности, фантазию, воображение - помочь ребенку  проявить свои художественные способности в различных видах изобразительной и прикладной деятельности.  - формировать умения и навыки работать вместе, строить общение, развивать привычку к взаимопомощи, создать почву для проявления и формирования общественно ценных мотивов. </vt:lpstr>
      <vt:lpstr>-</vt:lpstr>
      <vt:lpstr>-</vt:lpstr>
      <vt:lpstr>-</vt:lpstr>
      <vt:lpstr>-</vt:lpstr>
      <vt:lpstr>-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Наталья</cp:lastModifiedBy>
  <cp:revision>15</cp:revision>
  <dcterms:created xsi:type="dcterms:W3CDTF">2017-03-17T05:00:56Z</dcterms:created>
  <dcterms:modified xsi:type="dcterms:W3CDTF">2017-03-21T04:03:54Z</dcterms:modified>
</cp:coreProperties>
</file>