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52806" y="36240"/>
            <a:ext cx="679705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Страница семейного альбома </a:t>
            </a:r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(заполнить)</a:t>
            </a:r>
            <a:endParaRPr lang="ru-RU" sz="28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440334"/>
              </p:ext>
            </p:extLst>
          </p:nvPr>
        </p:nvGraphicFramePr>
        <p:xfrm>
          <a:off x="179512" y="711860"/>
          <a:ext cx="8752401" cy="596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0343"/>
                <a:gridCol w="1250343"/>
                <a:gridCol w="1250343"/>
                <a:gridCol w="1250343"/>
                <a:gridCol w="1250343"/>
                <a:gridCol w="1250343"/>
                <a:gridCol w="1250343"/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Тема опросника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ЧЛЕНЫ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СЕМЬИ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Папа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Мама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Брат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Сестра</a:t>
                      </a: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Наши имена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Когда мы родились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Где мы родились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Хобби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Наши любимые игрушки</a:t>
                      </a: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Любимое блюдо</a:t>
                      </a: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Профессии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Я в будущем: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Любимое животное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Любимый сказочный герой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4374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524939"/>
              </p:ext>
            </p:extLst>
          </p:nvPr>
        </p:nvGraphicFramePr>
        <p:xfrm>
          <a:off x="212083" y="980728"/>
          <a:ext cx="8752404" cy="575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8734"/>
                <a:gridCol w="1458734"/>
                <a:gridCol w="1458734"/>
                <a:gridCol w="1458734"/>
                <a:gridCol w="1458734"/>
                <a:gridCol w="1458734"/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Тема опросника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ЧЛЕНЫ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СЕМЬИ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Папа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Мама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Брат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Сестра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Наши имена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Валерий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Людмила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Юлия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Денис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Когда мы родились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Ноябрь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Март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Июнь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май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Где мы родились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/>
                        <a:t>г.Богданович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/>
                        <a:t>г.Камышлов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/>
                        <a:t>п.Октябрьский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/>
                        <a:t>п.Октябрьский</a:t>
                      </a:r>
                      <a:endParaRPr lang="ru-RU" sz="1400" dirty="0" smtClean="0"/>
                    </a:p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Хобби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рыбалка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цветоводство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рукоделие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Наши любимые игрушки</a:t>
                      </a:r>
                    </a:p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Деревянная лошадка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Тряпичная кукла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Плюшевый мишка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Грузовик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Любимое блюдо</a:t>
                      </a:r>
                    </a:p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Варенное мясо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Пельмени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Жаренная картошка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Суп харчо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Профессии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Водитель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Учитель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Я в будущем: учитель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Автослесарь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Любимое животное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Кошка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Кошка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Кошка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Любимый сказочный герой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Царевна -лягушка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Золушка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Никита Кожемяка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339752" y="258060"/>
            <a:ext cx="6535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Пример </a:t>
            </a:r>
            <a:r>
              <a:rPr lang="ru-RU" b="1" i="1" dirty="0" smtClean="0"/>
              <a:t>(членов семьи можно поменять или добавить)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55446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83316"/>
            <a:ext cx="68451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Задание для детей</a:t>
            </a:r>
          </a:p>
          <a:p>
            <a:r>
              <a:rPr lang="ru-RU" dirty="0" smtClean="0"/>
              <a:t>Примерный вариант оформления страниц семейного </a:t>
            </a:r>
            <a:r>
              <a:rPr lang="ru-RU" dirty="0" smtClean="0"/>
              <a:t>альбома</a:t>
            </a:r>
          </a:p>
          <a:p>
            <a:pPr algn="ctr"/>
            <a:r>
              <a:rPr lang="ru-RU" i="1" dirty="0" smtClean="0"/>
              <a:t>(можете придумать свои)</a:t>
            </a:r>
            <a:endParaRPr lang="ru-RU" i="1" dirty="0"/>
          </a:p>
        </p:txBody>
      </p:sp>
      <p:pic>
        <p:nvPicPr>
          <p:cNvPr id="4" name="Рисунок 3" descr="C:\Users\SH-U\Desktop\3 неделя СЕМЬЯ\IMG_20200510_19070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4" t="10915" r="13605" b="7281"/>
          <a:stretch/>
        </p:blipFill>
        <p:spPr bwMode="auto">
          <a:xfrm rot="16200000">
            <a:off x="611560" y="980728"/>
            <a:ext cx="3240360" cy="41044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SH-U\Desktop\3 неделя СЕМЬЯ\IMG_20200510_19072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3" t="9547" r="3680" b="4534"/>
          <a:stretch/>
        </p:blipFill>
        <p:spPr bwMode="auto">
          <a:xfrm>
            <a:off x="4716016" y="1628800"/>
            <a:ext cx="4058518" cy="32097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8301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SH-U\Desktop\3 неделя СЕМЬЯ\IMG_20200510_190730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66" t="15036" r="896" b="3722"/>
          <a:stretch/>
        </p:blipFill>
        <p:spPr bwMode="auto">
          <a:xfrm>
            <a:off x="179512" y="29969"/>
            <a:ext cx="4392488" cy="33270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 descr="C:\Users\SH-U\Desktop\3 неделя СЕМЬЯ\IMG_20200510_190739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7" t="8353"/>
          <a:stretch/>
        </p:blipFill>
        <p:spPr bwMode="auto">
          <a:xfrm>
            <a:off x="4676114" y="29969"/>
            <a:ext cx="4444757" cy="35010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C:\Users\SH-U\Desktop\3 неделя СЕМЬЯ\IMG_20200510_190747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1" t="7160"/>
          <a:stretch/>
        </p:blipFill>
        <p:spPr bwMode="auto">
          <a:xfrm>
            <a:off x="38650" y="3530976"/>
            <a:ext cx="4623106" cy="331771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SH-U\Desktop\3 неделя СЕМЬЯ\IMG_20200510_190758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2" t="14376" r="18172" b="6951"/>
          <a:stretch/>
        </p:blipFill>
        <p:spPr bwMode="auto">
          <a:xfrm rot="16200000">
            <a:off x="5310460" y="2944782"/>
            <a:ext cx="3176062" cy="434845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03337166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22</TotalTime>
  <Words>149</Words>
  <Application>Microsoft Office PowerPoint</Application>
  <PresentationFormat>Экран (4:3)</PresentationFormat>
  <Paragraphs>83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SH-U</dc:creator>
  <cp:lastModifiedBy>SH-U</cp:lastModifiedBy>
  <cp:revision>4</cp:revision>
  <dcterms:created xsi:type="dcterms:W3CDTF">2020-05-10T15:21:13Z</dcterms:created>
  <dcterms:modified xsi:type="dcterms:W3CDTF">2020-05-10T16:16:12Z</dcterms:modified>
</cp:coreProperties>
</file>