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63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5431" y="2348880"/>
            <a:ext cx="727314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Итоговое занятие</a:t>
            </a:r>
          </a:p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 математике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9371" y="4263479"/>
            <a:ext cx="8127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81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Цель</a:t>
            </a:r>
            <a:r>
              <a:rPr lang="ru-RU" dirty="0"/>
              <a:t>: - выявить полученные знания, представления, умения, которые дети получили в течение учебного года.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97839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ru-RU" dirty="0" smtClean="0"/>
              <a:t>Дидактическая игра</a:t>
            </a:r>
            <a:r>
              <a:rPr lang="ru-RU" dirty="0"/>
              <a:t> </a:t>
            </a:r>
            <a:r>
              <a:rPr lang="ru-RU" i="1" dirty="0"/>
              <a:t>«Скажи наоборот»</a:t>
            </a:r>
            <a:r>
              <a:rPr lang="ru-RU" dirty="0"/>
              <a:t> Я </a:t>
            </a:r>
            <a:r>
              <a:rPr lang="ru-RU" dirty="0" smtClean="0"/>
              <a:t>тебе </a:t>
            </a:r>
            <a:r>
              <a:rPr lang="ru-RU" dirty="0"/>
              <a:t>называю слово, а </a:t>
            </a:r>
            <a:r>
              <a:rPr lang="ru-RU" dirty="0" smtClean="0"/>
              <a:t>ты </a:t>
            </a:r>
            <a:r>
              <a:rPr lang="ru-RU" dirty="0"/>
              <a:t>мне противоположное.</a:t>
            </a:r>
          </a:p>
          <a:p>
            <a:r>
              <a:rPr lang="ru-RU" dirty="0"/>
              <a:t>Игра проводится с мячом. </a:t>
            </a:r>
            <a:r>
              <a:rPr lang="ru-RU" dirty="0" smtClean="0"/>
              <a:t>Взрослый </a:t>
            </a:r>
            <a:r>
              <a:rPr lang="ru-RU" dirty="0"/>
              <a:t>кидает мяч ребенку и называет одно из </a:t>
            </a:r>
            <a:r>
              <a:rPr lang="ru-RU" b="1" dirty="0"/>
              <a:t>математических понятий</a:t>
            </a:r>
            <a:r>
              <a:rPr lang="ru-RU" dirty="0"/>
              <a:t>, а ребенок кидает мяч обратно и называет противоположность названному понятию.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7567" y="375873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Например: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Взрослый    Ребенок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Длинный</a:t>
            </a:r>
            <a:r>
              <a:rPr lang="ru-RU" dirty="0" smtClean="0"/>
              <a:t> </a:t>
            </a:r>
            <a:r>
              <a:rPr lang="ru-RU" dirty="0"/>
              <a:t>– </a:t>
            </a:r>
            <a:r>
              <a:rPr lang="ru-RU" b="1" dirty="0"/>
              <a:t>короткий</a:t>
            </a:r>
            <a:r>
              <a:rPr lang="ru-RU" dirty="0"/>
              <a:t>;</a:t>
            </a:r>
          </a:p>
          <a:p>
            <a:r>
              <a:rPr lang="ru-RU" dirty="0">
                <a:solidFill>
                  <a:srgbClr val="FF0000"/>
                </a:solidFill>
              </a:rPr>
              <a:t>Большой</a:t>
            </a:r>
            <a:r>
              <a:rPr lang="ru-RU" dirty="0"/>
              <a:t> – маленький;</a:t>
            </a:r>
          </a:p>
          <a:p>
            <a:r>
              <a:rPr lang="ru-RU" dirty="0">
                <a:solidFill>
                  <a:srgbClr val="FF0000"/>
                </a:solidFill>
              </a:rPr>
              <a:t>Высокий</a:t>
            </a:r>
            <a:r>
              <a:rPr lang="ru-RU" dirty="0"/>
              <a:t> – низкий;</a:t>
            </a:r>
          </a:p>
          <a:p>
            <a:r>
              <a:rPr lang="ru-RU" dirty="0">
                <a:solidFill>
                  <a:srgbClr val="FF0000"/>
                </a:solidFill>
              </a:rPr>
              <a:t>Широкий</a:t>
            </a:r>
            <a:r>
              <a:rPr lang="ru-RU" dirty="0"/>
              <a:t> – узкий;</a:t>
            </a:r>
          </a:p>
          <a:p>
            <a:r>
              <a:rPr lang="ru-RU" dirty="0">
                <a:solidFill>
                  <a:srgbClr val="FF0000"/>
                </a:solidFill>
              </a:rPr>
              <a:t>Толстый</a:t>
            </a:r>
            <a:r>
              <a:rPr lang="ru-RU" dirty="0"/>
              <a:t> – худой;</a:t>
            </a:r>
          </a:p>
          <a:p>
            <a:r>
              <a:rPr lang="ru-RU" dirty="0">
                <a:solidFill>
                  <a:srgbClr val="FF0000"/>
                </a:solidFill>
              </a:rPr>
              <a:t>Далеко</a:t>
            </a:r>
            <a:r>
              <a:rPr lang="ru-RU" dirty="0"/>
              <a:t> – близко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37914" y="3933056"/>
            <a:ext cx="36064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Вверху</a:t>
            </a:r>
            <a:r>
              <a:rPr lang="ru-RU" dirty="0"/>
              <a:t> – внизу;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Слева</a:t>
            </a:r>
            <a:r>
              <a:rPr lang="ru-RU" dirty="0" smtClean="0"/>
              <a:t> </a:t>
            </a:r>
            <a:r>
              <a:rPr lang="ru-RU" dirty="0"/>
              <a:t>– справа;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Вперед</a:t>
            </a:r>
            <a:r>
              <a:rPr lang="ru-RU" dirty="0" smtClean="0"/>
              <a:t> </a:t>
            </a:r>
            <a:r>
              <a:rPr lang="ru-RU" dirty="0"/>
              <a:t>– назад;</a:t>
            </a:r>
          </a:p>
          <a:p>
            <a:r>
              <a:rPr lang="ru-RU" dirty="0">
                <a:solidFill>
                  <a:srgbClr val="FF0000"/>
                </a:solidFill>
              </a:rPr>
              <a:t>Один</a:t>
            </a:r>
            <a:r>
              <a:rPr lang="ru-RU" dirty="0"/>
              <a:t> – много;</a:t>
            </a:r>
          </a:p>
          <a:p>
            <a:r>
              <a:rPr lang="ru-RU" dirty="0">
                <a:solidFill>
                  <a:srgbClr val="FF0000"/>
                </a:solidFill>
              </a:rPr>
              <a:t>Снаружи</a:t>
            </a:r>
            <a:r>
              <a:rPr lang="ru-RU" dirty="0"/>
              <a:t> – внутри;</a:t>
            </a:r>
          </a:p>
          <a:p>
            <a:r>
              <a:rPr lang="ru-RU" dirty="0">
                <a:solidFill>
                  <a:srgbClr val="FF0000"/>
                </a:solidFill>
              </a:rPr>
              <a:t>Легкий</a:t>
            </a:r>
            <a:r>
              <a:rPr lang="ru-RU" dirty="0"/>
              <a:t> – тяжелый;</a:t>
            </a:r>
          </a:p>
          <a:p>
            <a:r>
              <a:rPr lang="ru-RU" dirty="0">
                <a:solidFill>
                  <a:srgbClr val="FF0000"/>
                </a:solidFill>
              </a:rPr>
              <a:t>Сильный</a:t>
            </a:r>
            <a:r>
              <a:rPr lang="ru-RU" dirty="0"/>
              <a:t> - слабый;</a:t>
            </a:r>
          </a:p>
          <a:p>
            <a:r>
              <a:rPr lang="ru-RU" dirty="0">
                <a:solidFill>
                  <a:srgbClr val="FF0000"/>
                </a:solidFill>
              </a:rPr>
              <a:t>Быстро</a:t>
            </a:r>
            <a:r>
              <a:rPr lang="ru-RU" dirty="0"/>
              <a:t> - медленно.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115616" y="4365104"/>
            <a:ext cx="0" cy="28803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483768" y="4357642"/>
            <a:ext cx="0" cy="28803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15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Дидактическая игра “Найди место в ряду”</a:t>
            </a:r>
          </a:p>
          <a:p>
            <a:r>
              <a:rPr lang="ru-RU" dirty="0" smtClean="0"/>
              <a:t>-</a:t>
            </a:r>
            <a:r>
              <a:rPr lang="ru-RU" dirty="0"/>
              <a:t> </a:t>
            </a:r>
            <a:r>
              <a:rPr lang="ru-RU" dirty="0" smtClean="0"/>
              <a:t>Давай </a:t>
            </a:r>
            <a:r>
              <a:rPr lang="ru-RU" dirty="0"/>
              <a:t>посчитаем до 10, а теперь в обратном порядке. Посчитай от 4 до 10, от 2 до 10, от 6 до 10… </a:t>
            </a:r>
            <a:r>
              <a:rPr lang="ru-RU" dirty="0" smtClean="0"/>
              <a:t>Молодец!</a:t>
            </a:r>
            <a:endParaRPr lang="ru-RU" dirty="0"/>
          </a:p>
        </p:txBody>
      </p:sp>
      <p:pic>
        <p:nvPicPr>
          <p:cNvPr id="3074" name="Picture 2" descr="https://www.banditoy.ru/upload/iblock/00c/00c9c2a1dcc0ea26937d9d0b2ce7a630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7" t="11018" r="5118" b="16032"/>
          <a:stretch/>
        </p:blipFill>
        <p:spPr bwMode="auto">
          <a:xfrm>
            <a:off x="725696" y="1397266"/>
            <a:ext cx="7787030" cy="191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0493" y="3429000"/>
            <a:ext cx="79979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Дидактическая игра </a:t>
            </a:r>
            <a:r>
              <a:rPr lang="ru-RU" b="1" i="1" dirty="0"/>
              <a:t>«Числа-соседи»</a:t>
            </a:r>
            <a:endParaRPr lang="ru-RU" b="1" dirty="0"/>
          </a:p>
          <a:p>
            <a:r>
              <a:rPr lang="ru-RU" u="sng" dirty="0"/>
              <a:t>- следующее задание</a:t>
            </a:r>
            <a:r>
              <a:rPr lang="ru-RU" dirty="0"/>
              <a:t>: назовите соседей числа 5, 7, 3, 8… Назовите соседей числа 6, 2, 4, 9;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0493" y="4725144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Игровое упражнение</a:t>
            </a:r>
            <a:r>
              <a:rPr lang="ru-RU" b="1" dirty="0"/>
              <a:t> </a:t>
            </a:r>
            <a:r>
              <a:rPr lang="ru-RU" b="1" i="1" dirty="0"/>
              <a:t>«Назови число»</a:t>
            </a:r>
            <a:r>
              <a:rPr lang="ru-RU" b="1" dirty="0"/>
              <a:t>.</a:t>
            </a:r>
          </a:p>
          <a:p>
            <a:r>
              <a:rPr lang="ru-RU" dirty="0"/>
              <a:t>какое число стоит между числами 3 и 5.</a:t>
            </a:r>
          </a:p>
          <a:p>
            <a:r>
              <a:rPr lang="ru-RU" dirty="0"/>
              <a:t>какое число стоит между числами 7 и 9</a:t>
            </a:r>
          </a:p>
          <a:p>
            <a:r>
              <a:rPr lang="ru-RU" dirty="0"/>
              <a:t>какое число стоит между числами 1 и 3</a:t>
            </a:r>
          </a:p>
          <a:p>
            <a:r>
              <a:rPr lang="ru-RU" dirty="0"/>
              <a:t>какое число стоит между числами 4 и 6;</a:t>
            </a:r>
          </a:p>
        </p:txBody>
      </p:sp>
    </p:spTree>
    <p:extLst>
      <p:ext uri="{BB962C8B-B14F-4D97-AF65-F5344CB8AC3E}">
        <p14:creationId xmlns:p14="http://schemas.microsoft.com/office/powerpoint/2010/main" val="295234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6680" y="692696"/>
            <a:ext cx="762375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А сейчас, давай немного </a:t>
            </a:r>
            <a:r>
              <a:rPr lang="ru-RU" dirty="0"/>
              <a:t>отдохнем. </a:t>
            </a:r>
            <a:r>
              <a:rPr lang="ru-RU" dirty="0" smtClean="0"/>
              <a:t>Вставай на ножки. </a:t>
            </a:r>
            <a:r>
              <a:rPr lang="ru-RU" dirty="0"/>
              <a:t>Нас ждет </a:t>
            </a:r>
            <a:r>
              <a:rPr lang="ru-RU" dirty="0" smtClean="0"/>
              <a:t>физкультминутка!</a:t>
            </a:r>
          </a:p>
          <a:p>
            <a:endParaRPr lang="ru-RU" dirty="0"/>
          </a:p>
          <a:p>
            <a:pPr algn="ctr"/>
            <a:r>
              <a:rPr lang="ru-RU" sz="2400" dirty="0"/>
              <a:t>Быстро встаньте, улыбнитесь,</a:t>
            </a:r>
          </a:p>
          <a:p>
            <a:pPr algn="ctr"/>
            <a:r>
              <a:rPr lang="ru-RU" sz="2400" dirty="0"/>
              <a:t>Выше, выше потянитесь</a:t>
            </a:r>
          </a:p>
          <a:p>
            <a:pPr algn="ctr"/>
            <a:r>
              <a:rPr lang="ru-RU" sz="2400" dirty="0"/>
              <a:t>Ну-ка, плечи распрямите,</a:t>
            </a:r>
          </a:p>
          <a:p>
            <a:pPr algn="ctr"/>
            <a:r>
              <a:rPr lang="ru-RU" sz="2400" dirty="0"/>
              <a:t>Поднимите, опустите,</a:t>
            </a:r>
          </a:p>
          <a:p>
            <a:pPr algn="ctr"/>
            <a:r>
              <a:rPr lang="ru-RU" sz="2400" dirty="0"/>
              <a:t>Влево, вправо повернитесь</a:t>
            </a:r>
          </a:p>
          <a:p>
            <a:pPr algn="ctr"/>
            <a:r>
              <a:rPr lang="ru-RU" sz="2400" dirty="0"/>
              <a:t>Пола ручками коснитесь</a:t>
            </a:r>
          </a:p>
          <a:p>
            <a:pPr algn="ctr"/>
            <a:r>
              <a:rPr lang="ru-RU" sz="2400" dirty="0"/>
              <a:t>Сели-встали, сели – встали</a:t>
            </a:r>
          </a:p>
          <a:p>
            <a:pPr algn="ctr"/>
            <a:r>
              <a:rPr lang="ru-RU" sz="2400" dirty="0"/>
              <a:t>И на месте поскакали</a:t>
            </a:r>
            <a:r>
              <a:rPr lang="ru-RU" sz="2400" dirty="0" smtClean="0"/>
              <a:t>.</a:t>
            </a:r>
          </a:p>
          <a:p>
            <a:pPr algn="ctr"/>
            <a:endParaRPr lang="ru-RU" sz="2400" dirty="0"/>
          </a:p>
          <a:p>
            <a:r>
              <a:rPr lang="ru-RU" i="1" dirty="0" smtClean="0"/>
              <a:t>Выполняйте движения по тексту.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6988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61206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Дидактическое упражнение </a:t>
            </a:r>
            <a:r>
              <a:rPr lang="ru-RU" b="1" i="1" dirty="0"/>
              <a:t>«Задачки в стихах»</a:t>
            </a:r>
            <a:endParaRPr lang="ru-RU" b="1" dirty="0"/>
          </a:p>
          <a:p>
            <a:endParaRPr lang="ru-RU" dirty="0" smtClean="0"/>
          </a:p>
          <a:p>
            <a:r>
              <a:rPr lang="ru-RU" dirty="0" smtClean="0"/>
              <a:t>Семь </a:t>
            </a:r>
            <a:r>
              <a:rPr lang="ru-RU" dirty="0"/>
              <a:t>веселых поросят</a:t>
            </a:r>
          </a:p>
          <a:p>
            <a:r>
              <a:rPr lang="ru-RU" dirty="0"/>
              <a:t>У корытца в ряд стоят.</a:t>
            </a:r>
          </a:p>
          <a:p>
            <a:r>
              <a:rPr lang="ru-RU" dirty="0"/>
              <a:t>Два ушли в кровать ложиться –</a:t>
            </a:r>
          </a:p>
          <a:p>
            <a:r>
              <a:rPr lang="ru-RU" dirty="0"/>
              <a:t>Сколько свинок у корытца? Пять.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 </a:t>
            </a:r>
            <a:r>
              <a:rPr lang="ru-RU" dirty="0"/>
              <a:t>неба звездочка упала,</a:t>
            </a:r>
          </a:p>
          <a:p>
            <a:r>
              <a:rPr lang="ru-RU" dirty="0"/>
              <a:t>В гости к детям забежала.</a:t>
            </a:r>
          </a:p>
          <a:p>
            <a:r>
              <a:rPr lang="ru-RU" u="sng" dirty="0"/>
              <a:t>Три кричат вослед за ней</a:t>
            </a:r>
            <a:r>
              <a:rPr lang="ru-RU" dirty="0"/>
              <a:t>:</a:t>
            </a:r>
          </a:p>
          <a:p>
            <a:r>
              <a:rPr lang="ru-RU" i="1" dirty="0"/>
              <a:t>«Не забудь своих друзей!»</a:t>
            </a:r>
            <a:endParaRPr lang="ru-RU" dirty="0"/>
          </a:p>
          <a:p>
            <a:r>
              <a:rPr lang="ru-RU" dirty="0"/>
              <a:t>Сколько ярких звезд пропало,</a:t>
            </a:r>
          </a:p>
          <a:p>
            <a:r>
              <a:rPr lang="ru-RU" dirty="0"/>
              <a:t>С неба звездного упало? Четыре.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44008" y="1196752"/>
            <a:ext cx="4392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Пять цветочков у Наташи</a:t>
            </a:r>
          </a:p>
          <a:p>
            <a:r>
              <a:rPr lang="ru-RU" dirty="0"/>
              <a:t>И еще два дал ей Саша.</a:t>
            </a:r>
          </a:p>
          <a:p>
            <a:r>
              <a:rPr lang="ru-RU" dirty="0"/>
              <a:t>Кто тут сможет посчитать,</a:t>
            </a:r>
          </a:p>
          <a:p>
            <a:r>
              <a:rPr lang="ru-RU" dirty="0"/>
              <a:t>Сколько будет два и пять? Семь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Привела гусыня-мать</a:t>
            </a:r>
          </a:p>
          <a:p>
            <a:r>
              <a:rPr lang="ru-RU" dirty="0"/>
              <a:t>Шесть детей на луг гулять.</a:t>
            </a:r>
          </a:p>
          <a:p>
            <a:r>
              <a:rPr lang="ru-RU" dirty="0"/>
              <a:t>Все гусята</a:t>
            </a:r>
            <a:r>
              <a:rPr lang="ru-RU" dirty="0" smtClean="0"/>
              <a:t>, </a:t>
            </a:r>
            <a:r>
              <a:rPr lang="ru-RU" u="sng" dirty="0" smtClean="0"/>
              <a:t>как </a:t>
            </a:r>
            <a:r>
              <a:rPr lang="ru-RU" u="sng" dirty="0"/>
              <a:t>клубочки</a:t>
            </a:r>
            <a:r>
              <a:rPr lang="ru-RU" dirty="0"/>
              <a:t>:</a:t>
            </a:r>
          </a:p>
          <a:p>
            <a:r>
              <a:rPr lang="ru-RU" dirty="0"/>
              <a:t>Три сынка, а сколько дочек? Три.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515719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решения этих задачек используйте счетные палочки или пуговицы, камешки. Чтобы дети наглядно видели количество предметов.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90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0069" y="692696"/>
            <a:ext cx="39106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задание вы найдете в папке «Дополнительный материал».</a:t>
            </a:r>
          </a:p>
          <a:p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Назови геометрические фигуры, которые ты видишь(треугольники, квадрат, прямоугольник, ромб, круг, овал, трапеция, параллелограмм).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Закрась треугольники желтым карандашом, четырехугольники – синим,</a:t>
            </a:r>
          </a:p>
          <a:p>
            <a:r>
              <a:rPr lang="ru-RU" dirty="0" smtClean="0"/>
              <a:t>многоугольники – зеленым,</a:t>
            </a:r>
          </a:p>
          <a:p>
            <a:r>
              <a:rPr lang="ru-RU" dirty="0"/>
              <a:t>к</a:t>
            </a:r>
            <a:r>
              <a:rPr lang="ru-RU" dirty="0" smtClean="0"/>
              <a:t>руг и овал – красным.</a:t>
            </a:r>
          </a:p>
        </p:txBody>
      </p:sp>
      <p:pic>
        <p:nvPicPr>
          <p:cNvPr id="4099" name="Picture 3" descr="C:\Users\SH-U\Desktop\Неделя добра\Геометрические фигур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25" y="908720"/>
            <a:ext cx="3672409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148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</TotalTime>
  <Words>280</Words>
  <Application>Microsoft Office PowerPoint</Application>
  <PresentationFormat>Экран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5</cp:revision>
  <dcterms:created xsi:type="dcterms:W3CDTF">2020-05-18T16:05:44Z</dcterms:created>
  <dcterms:modified xsi:type="dcterms:W3CDTF">2020-05-18T17:05:13Z</dcterms:modified>
</cp:coreProperties>
</file>