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4616" y="620688"/>
            <a:ext cx="82809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</a:rPr>
              <a:t>Аппликация из скрученных салфеток-занятие интересное и доступное для малышей различного возраста.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933056"/>
            <a:ext cx="84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Сегодня, мы сделаем голубя с помощью салфеток. Голубь </a:t>
            </a:r>
            <a:r>
              <a:rPr lang="ru-RU" dirty="0"/>
              <a:t>– это символ чистоты и мира. </a:t>
            </a:r>
            <a:r>
              <a:rPr lang="ru-RU" dirty="0" smtClean="0"/>
              <a:t>Наши </a:t>
            </a:r>
            <a:r>
              <a:rPr lang="ru-RU" dirty="0"/>
              <a:t>белые голуби будут олицетворять послание всем людям с призывом жить в мире и дружбе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65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decorwind.ru/wp-content/uploads/2020/03/podelky_na_9maya60_%D0%BD%D0%BE%D0%B2%D1%8B%D0%B9-%D1%80%D0%B0%D0%B7%D0%BC%D0%B5%D1%8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0648"/>
            <a:ext cx="7272807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95536" y="5176327"/>
            <a:ext cx="83164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Можно сделать два голубя, как показано в образце, но предлагаем сделать одного. Это работа трудоемкая и малыш может потерять интерес к работе. А с одним голубем он справиться и дело доведет до конца.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16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Сначала скатайте вместе с ребенком из салфеток много белых комочков.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Потом на голубой цветной бумаге обведите ладошку своего ребенка.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Потом по контуру рисунка </a:t>
            </a:r>
            <a:r>
              <a:rPr lang="ru-RU" dirty="0"/>
              <a:t>наклеиваем шарики на клей ПВА</a:t>
            </a:r>
            <a:r>
              <a:rPr lang="ru-RU" dirty="0" smtClean="0"/>
              <a:t>. А затем заполняем  этими шариками всю ладошку. Старайтесь шарики приклеивать поплотнее друг другу.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0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128</Words>
  <Application>Microsoft Office PowerPoint</Application>
  <PresentationFormat>Экран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2</cp:revision>
  <dcterms:created xsi:type="dcterms:W3CDTF">2020-04-27T12:03:21Z</dcterms:created>
  <dcterms:modified xsi:type="dcterms:W3CDTF">2020-04-27T12:20:02Z</dcterms:modified>
</cp:coreProperties>
</file>