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34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4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69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654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421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51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266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03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52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8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70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DD3A4-0BFD-4484-8D16-3EA6653CC488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060E1-D65C-4568-B863-B57C29700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36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avatars.mds.yandex.net/get-pdb/2125799/64d8cfa5-9d2e-4b7f-843d-d06a16fff0c6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52" y="0"/>
            <a:ext cx="9172552" cy="687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27584" y="1052736"/>
            <a:ext cx="763284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FF0000"/>
                </a:solidFill>
              </a:rPr>
              <a:t>Конспект </a:t>
            </a:r>
            <a:r>
              <a:rPr lang="ru-RU" b="1" i="1" dirty="0" smtClean="0">
                <a:solidFill>
                  <a:srgbClr val="FF0000"/>
                </a:solidFill>
              </a:rPr>
              <a:t>занятия </a:t>
            </a:r>
            <a:r>
              <a:rPr lang="ru-RU" b="1" i="1" dirty="0">
                <a:solidFill>
                  <a:srgbClr val="FF0000"/>
                </a:solidFill>
              </a:rPr>
              <a:t>по подготовке к обучению грамоте в подготовительной группе «Звук и буква «Л</a:t>
            </a:r>
            <a:r>
              <a:rPr lang="ru-RU" b="1" i="1" dirty="0" smtClean="0">
                <a:solidFill>
                  <a:srgbClr val="FF0000"/>
                </a:solidFill>
              </a:rPr>
              <a:t>».</a:t>
            </a:r>
          </a:p>
          <a:p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sz="1600" b="1" i="1" dirty="0" smtClean="0">
                <a:solidFill>
                  <a:srgbClr val="FF0000"/>
                </a:solidFill>
              </a:rPr>
              <a:t>Цель</a:t>
            </a:r>
            <a:r>
              <a:rPr lang="ru-RU" b="1" i="1" dirty="0" smtClean="0">
                <a:solidFill>
                  <a:srgbClr val="FF0000"/>
                </a:solidFill>
              </a:rPr>
              <a:t>: </a:t>
            </a:r>
            <a:r>
              <a:rPr lang="ru-RU" sz="1400" dirty="0" smtClean="0"/>
              <a:t>Познакомить детей со звуком и буквой «Л», как согласным звуком</a:t>
            </a:r>
            <a:r>
              <a:rPr lang="ru-RU" dirty="0" smtClean="0"/>
              <a:t>.</a:t>
            </a:r>
          </a:p>
          <a:p>
            <a:r>
              <a:rPr lang="ru-RU" sz="1600" b="1" i="1" dirty="0" smtClean="0">
                <a:solidFill>
                  <a:srgbClr val="FF0000"/>
                </a:solidFill>
              </a:rPr>
              <a:t>Задачи:</a:t>
            </a:r>
          </a:p>
          <a:p>
            <a:r>
              <a:rPr lang="ru-RU" sz="1400" dirty="0" smtClean="0"/>
              <a:t>1.Закрепить умение делить слова на слоги, выделять ударный слог.</a:t>
            </a:r>
          </a:p>
          <a:p>
            <a:r>
              <a:rPr lang="ru-RU" sz="1400" dirty="0" smtClean="0"/>
              <a:t>2. Развивать тонкую моторику кистей рук, через пальчиковые и графические упражнения.</a:t>
            </a:r>
          </a:p>
          <a:p>
            <a:r>
              <a:rPr lang="ru-RU" sz="1400" dirty="0" smtClean="0"/>
              <a:t>3. Воспитывать в детях чувство стремления к удовлетворению результатами собственной учебной деятельности.</a:t>
            </a:r>
          </a:p>
          <a:p>
            <a:endParaRPr lang="ru-RU" sz="1400" dirty="0"/>
          </a:p>
          <a:p>
            <a:r>
              <a:rPr lang="ru-RU" sz="1400" b="1" i="1" dirty="0" smtClean="0"/>
              <a:t> Предварительная работа: </a:t>
            </a:r>
            <a:r>
              <a:rPr lang="ru-RU" sz="1400" dirty="0" smtClean="0"/>
              <a:t>Дидактические игры с детьми на определение местонахождения заданного звука в слове: «Предмет, схема», «Подскажи словечко», графические упражнения,</a:t>
            </a:r>
          </a:p>
          <a:p>
            <a:r>
              <a:rPr lang="ru-RU" sz="1400" dirty="0"/>
              <a:t>п</a:t>
            </a:r>
            <a:r>
              <a:rPr lang="ru-RU" sz="1400" dirty="0" smtClean="0"/>
              <a:t>альчиковая гимнастика.</a:t>
            </a:r>
          </a:p>
          <a:p>
            <a:endParaRPr lang="ru-RU" sz="1400" b="1" i="1" dirty="0" smtClean="0"/>
          </a:p>
          <a:p>
            <a:r>
              <a:rPr lang="ru-RU" sz="1400" b="1" i="1" dirty="0" smtClean="0"/>
              <a:t>Ход занятия:</a:t>
            </a:r>
          </a:p>
          <a:p>
            <a:endParaRPr lang="ru-RU" sz="1400" b="1" i="1" dirty="0" smtClean="0"/>
          </a:p>
          <a:p>
            <a:r>
              <a:rPr lang="ru-RU" sz="1400" dirty="0" smtClean="0"/>
              <a:t>-Покажите ваши глазки.</a:t>
            </a:r>
          </a:p>
          <a:p>
            <a:r>
              <a:rPr lang="ru-RU" sz="1400" dirty="0" smtClean="0"/>
              <a:t>-Покажите ваши ушки.</a:t>
            </a:r>
          </a:p>
          <a:p>
            <a:r>
              <a:rPr lang="ru-RU" sz="1400" dirty="0" smtClean="0"/>
              <a:t>-Покажите ваш носик.</a:t>
            </a:r>
          </a:p>
          <a:p>
            <a:r>
              <a:rPr lang="ru-RU" sz="1400" dirty="0" smtClean="0"/>
              <a:t>-Покажите ваши щечки.</a:t>
            </a:r>
          </a:p>
          <a:p>
            <a:endParaRPr lang="ru-RU" sz="1400" dirty="0" smtClean="0"/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800722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avatars.mds.yandex.net/get-pdb/2125799/64d8cfa5-9d2e-4b7f-843d-d06a16fff0c6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52" y="0"/>
            <a:ext cx="9172552" cy="687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620688"/>
            <a:ext cx="777686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/>
              <a:t>Фонетическая зарядка.</a:t>
            </a:r>
          </a:p>
          <a:p>
            <a:r>
              <a:rPr lang="ru-RU" sz="1400" dirty="0" smtClean="0"/>
              <a:t>-Как поют песенку без слов? (ля-ля-ля…)</a:t>
            </a:r>
          </a:p>
          <a:p>
            <a:r>
              <a:rPr lang="ru-RU" sz="1400" dirty="0" smtClean="0"/>
              <a:t>-Как зовут кота – друга двух мышей? (Леопольд.)</a:t>
            </a:r>
          </a:p>
          <a:p>
            <a:r>
              <a:rPr lang="ru-RU" sz="1400" dirty="0" smtClean="0"/>
              <a:t>-В кого превратил свою дочь Василису Премудрую, Кощей Бессмертный?</a:t>
            </a:r>
          </a:p>
          <a:p>
            <a:r>
              <a:rPr lang="ru-RU" sz="1400" dirty="0" smtClean="0"/>
              <a:t>(В лягушку.)</a:t>
            </a:r>
          </a:p>
          <a:p>
            <a:r>
              <a:rPr lang="ru-RU" sz="1400" dirty="0" smtClean="0"/>
              <a:t>-Кого из зверей, несмотря на хитрость и плутовство, в русской народной сказке называют «сестричкой»? (Лису.)</a:t>
            </a:r>
          </a:p>
          <a:p>
            <a:r>
              <a:rPr lang="ru-RU" sz="1400" dirty="0" smtClean="0"/>
              <a:t>-Что бывает на земле после дождя? (Лужи.)</a:t>
            </a:r>
          </a:p>
          <a:p>
            <a:r>
              <a:rPr lang="ru-RU" sz="1400" b="1" i="1" dirty="0"/>
              <a:t/>
            </a:r>
            <a:br>
              <a:rPr lang="ru-RU" sz="1400" b="1" i="1" dirty="0"/>
            </a:br>
            <a:r>
              <a:rPr lang="ru-RU" sz="1400" b="1" i="1" dirty="0" smtClean="0"/>
              <a:t>Характеристика звука (Л).</a:t>
            </a:r>
            <a:endParaRPr lang="ru-RU" sz="1400" dirty="0" smtClean="0"/>
          </a:p>
          <a:p>
            <a:r>
              <a:rPr lang="ru-RU" sz="1400" dirty="0" smtClean="0"/>
              <a:t>Звук (Л) согласный, звонкий, может быть твердым и мягким. Этот звук нам помогает произносить язычок, он упирается в верхние зубы или десны.</a:t>
            </a:r>
          </a:p>
          <a:p>
            <a:endParaRPr lang="ru-RU" sz="1400" dirty="0" smtClean="0"/>
          </a:p>
          <a:p>
            <a:r>
              <a:rPr lang="ru-RU" sz="1400" b="1" i="1" dirty="0" smtClean="0"/>
              <a:t>Игра «Назови слово со звуком (Л)».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Придумайте слова, в которых  звук (Л), (Л*) был бы в начале слова,  в середине и в конце.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Звуковой анализ слова «лампа».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-Сколько слогов в слове «лампа»?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-Назовите первый слог (лам).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-Назовите второй слог (па).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-На какой слог падает ударение?  (На первый «Лам»)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-С какого звука начинается слово?  (Со звука (Л))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-Какой он согласный или гласный? Почему?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-Какой второй звук?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-Сколько всего звуков в слове?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-Сколько гласных звуков?</a:t>
            </a:r>
          </a:p>
          <a:p>
            <a:pPr marL="285750" indent="-285750">
              <a:buFontTx/>
              <a:buChar char="-"/>
            </a:pPr>
            <a:r>
              <a:rPr lang="ru-RU" sz="1400" dirty="0" smtClean="0"/>
              <a:t>-Сколько согласных звуков?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2111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avatars.mds.yandex.net/get-pdb/2125799/64d8cfa5-9d2e-4b7f-843d-d06a16fff0c6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52" y="0"/>
            <a:ext cx="9172552" cy="687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3568" y="548680"/>
            <a:ext cx="770485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/>
              <a:t>Игра «Доскажи словечко»</a:t>
            </a:r>
          </a:p>
          <a:p>
            <a:endParaRPr lang="ru-RU" sz="1400" dirty="0" smtClean="0"/>
          </a:p>
          <a:p>
            <a:r>
              <a:rPr lang="ru-RU" sz="1400" dirty="0" smtClean="0"/>
              <a:t>Серый волк в густом лесу встретил рыжую…(лису).</a:t>
            </a:r>
          </a:p>
          <a:p>
            <a:r>
              <a:rPr lang="ru-RU" sz="1400" dirty="0" smtClean="0"/>
              <a:t>Летом на болоте все ее найдете. Зеленая квакушка. Кто это? (Лягушка)</a:t>
            </a:r>
          </a:p>
          <a:p>
            <a:r>
              <a:rPr lang="ru-RU" sz="1400" dirty="0" smtClean="0"/>
              <a:t>В чистом поле у березки  на снегу видны полоски</a:t>
            </a:r>
          </a:p>
          <a:p>
            <a:r>
              <a:rPr lang="ru-RU" sz="1400" dirty="0" smtClean="0"/>
              <a:t>Подошла лиса поближе: здесь бежали чьи-то…(лыжи).</a:t>
            </a:r>
          </a:p>
          <a:p>
            <a:r>
              <a:rPr lang="ru-RU" sz="1400" dirty="0" smtClean="0"/>
              <a:t>Хитрая плутовка, рыжая головка,</a:t>
            </a:r>
          </a:p>
          <a:p>
            <a:r>
              <a:rPr lang="ru-RU" sz="1400" dirty="0" smtClean="0"/>
              <a:t>Пушистый хвост-краса. Кто же это? (Лиса).</a:t>
            </a:r>
          </a:p>
          <a:p>
            <a:r>
              <a:rPr lang="ru-RU" sz="1400" dirty="0" smtClean="0"/>
              <a:t>Тихо-тихо снег идет, белый снег, мохнатый</a:t>
            </a:r>
          </a:p>
          <a:p>
            <a:r>
              <a:rPr lang="ru-RU" sz="1400" dirty="0" smtClean="0"/>
              <a:t>Мы расчистим снег и лед во дворе (лопатой).</a:t>
            </a:r>
          </a:p>
          <a:p>
            <a:r>
              <a:rPr lang="ru-RU" sz="1400" dirty="0" smtClean="0"/>
              <a:t>На скамейке у ворот  Лена горько слезы (льет).</a:t>
            </a:r>
          </a:p>
          <a:p>
            <a:r>
              <a:rPr lang="ru-RU" sz="1400" dirty="0" smtClean="0"/>
              <a:t>Лейся, дождь, веселый, мы с тобою дружим!</a:t>
            </a:r>
          </a:p>
          <a:p>
            <a:r>
              <a:rPr lang="ru-RU" sz="1400" dirty="0" smtClean="0"/>
              <a:t>Хорошо нам бегать босиком по…(лужам).</a:t>
            </a:r>
          </a:p>
          <a:p>
            <a:r>
              <a:rPr lang="ru-RU" sz="1400" dirty="0" smtClean="0"/>
              <a:t>Заставил плакать всех вокруг, хоть он и не драчун, а…(лук).</a:t>
            </a:r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</p:txBody>
      </p:sp>
      <p:pic>
        <p:nvPicPr>
          <p:cNvPr id="6" name="Рисунок 5" descr="https://mypresentation.ru/documents/df9ac3a84f06e94c88be4db691bbc88d/img15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645024"/>
            <a:ext cx="4752528" cy="2736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7582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avatars.mds.yandex.net/get-pdb/2125799/64d8cfa5-9d2e-4b7f-843d-d06a16fff0c6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52" y="0"/>
            <a:ext cx="9172552" cy="687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https://1.bp.blogspot.com/-2liGSbjuwos/XXcdujIUWZI/AAAAAAAAADY/wkg3J_5xrdE1OFEnr2HPaVIQIHVOxyswACEwYBhgL/s1600/14030424_11535nothumb650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4"/>
          <a:stretch/>
        </p:blipFill>
        <p:spPr bwMode="auto">
          <a:xfrm>
            <a:off x="2483768" y="666404"/>
            <a:ext cx="4176464" cy="55446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08306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avatars.mds.yandex.net/get-pdb/2125799/64d8cfa5-9d2e-4b7f-843d-d06a16fff0c6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52" y="0"/>
            <a:ext cx="9172552" cy="687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http://logoped18.ru/images/igry-zvukov-v-slogakh-08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50480"/>
            <a:ext cx="6192688" cy="4176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00751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329</Words>
  <Application>Microsoft Office PowerPoint</Application>
  <PresentationFormat>Экран 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4</cp:revision>
  <dcterms:created xsi:type="dcterms:W3CDTF">2020-04-06T07:08:24Z</dcterms:created>
  <dcterms:modified xsi:type="dcterms:W3CDTF">2020-04-06T07:44:42Z</dcterms:modified>
</cp:coreProperties>
</file>