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58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7F26-BB26-4D74-89CA-4BCD1A33FCC2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B3D0-BD53-4732-8921-F501A5634D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805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7F26-BB26-4D74-89CA-4BCD1A33FCC2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B3D0-BD53-4732-8921-F501A5634D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291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7F26-BB26-4D74-89CA-4BCD1A33FCC2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B3D0-BD53-4732-8921-F501A5634D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89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7F26-BB26-4D74-89CA-4BCD1A33FCC2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B3D0-BD53-4732-8921-F501A5634D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975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7F26-BB26-4D74-89CA-4BCD1A33FCC2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B3D0-BD53-4732-8921-F501A5634D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192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7F26-BB26-4D74-89CA-4BCD1A33FCC2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B3D0-BD53-4732-8921-F501A5634D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310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7F26-BB26-4D74-89CA-4BCD1A33FCC2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B3D0-BD53-4732-8921-F501A5634D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757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7F26-BB26-4D74-89CA-4BCD1A33FCC2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B3D0-BD53-4732-8921-F501A5634D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586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7F26-BB26-4D74-89CA-4BCD1A33FCC2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B3D0-BD53-4732-8921-F501A5634D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07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7F26-BB26-4D74-89CA-4BCD1A33FCC2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B3D0-BD53-4732-8921-F501A5634D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77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7F26-BB26-4D74-89CA-4BCD1A33FCC2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B3D0-BD53-4732-8921-F501A5634D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71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77F26-BB26-4D74-89CA-4BCD1A33FCC2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3B3D0-BD53-4732-8921-F501A5634D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13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png"/><Relationship Id="rId2" Type="http://schemas.openxmlformats.org/officeDocument/2006/relationships/image" Target="../media/image1.jpe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19" Type="http://schemas.openxmlformats.org/officeDocument/2006/relationships/image" Target="../media/image22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908720"/>
            <a:ext cx="763284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Конспект занятия мир природы в подготовительной группе на тему «Мы — друзья природы».</a:t>
            </a:r>
          </a:p>
          <a:p>
            <a:endParaRPr lang="ru-RU" b="1" i="1" dirty="0" smtClean="0"/>
          </a:p>
          <a:p>
            <a:r>
              <a:rPr lang="ru-RU" b="1" i="1" u="sng" dirty="0" smtClean="0"/>
              <a:t>Цель: </a:t>
            </a:r>
            <a:r>
              <a:rPr lang="ru-RU" sz="1600" dirty="0" smtClean="0"/>
              <a:t>формирование представления детей о многообразии природы.</a:t>
            </a:r>
          </a:p>
          <a:p>
            <a:r>
              <a:rPr lang="ru-RU" b="1" i="1" u="sng" dirty="0" smtClean="0"/>
              <a:t>Задачи:</a:t>
            </a:r>
          </a:p>
          <a:p>
            <a:r>
              <a:rPr lang="ru-RU" sz="1600" i="1" dirty="0" smtClean="0"/>
              <a:t>1. Закрепить знания детей о природе, о бережном и заботливом отношении к природе.</a:t>
            </a:r>
          </a:p>
          <a:p>
            <a:r>
              <a:rPr lang="ru-RU" sz="1600" i="1" dirty="0" smtClean="0"/>
              <a:t>2. Выявить знания о птицах, насекомых, животных, деревьях</a:t>
            </a:r>
          </a:p>
          <a:p>
            <a:r>
              <a:rPr lang="ru-RU" sz="1600" i="1" dirty="0" smtClean="0"/>
              <a:t>3. Закрепить правила поведения в природе.</a:t>
            </a:r>
          </a:p>
          <a:p>
            <a:r>
              <a:rPr lang="ru-RU" sz="1600" i="1" dirty="0" smtClean="0"/>
              <a:t>4. Воспитывать бережное отношение к природе; чувство ответственности за всё живое на Земле; чувство товарищества</a:t>
            </a:r>
            <a:r>
              <a:rPr lang="ru-RU" b="1" i="1" dirty="0" smtClean="0"/>
              <a:t>.</a:t>
            </a:r>
          </a:p>
          <a:p>
            <a:endParaRPr lang="ru-RU" b="1" i="1" dirty="0" smtClean="0"/>
          </a:p>
          <a:p>
            <a:r>
              <a:rPr lang="ru-RU" b="1" i="1" dirty="0" smtClean="0"/>
              <a:t>Предварительная работа: </a:t>
            </a:r>
            <a:r>
              <a:rPr lang="ru-RU" dirty="0" smtClean="0"/>
              <a:t>чтение художественной литературы (рассказы, сказки, стихи о временах года, животных, растениях, птицах, насекомых), беседы об охране и бережном отношении к природе, рассматривание иллюстраций природоведческого характера.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354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692696"/>
            <a:ext cx="734481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/>
              <a:t>Организационный момент:</a:t>
            </a:r>
          </a:p>
          <a:p>
            <a:r>
              <a:rPr lang="ru-RU" sz="1600" dirty="0" smtClean="0"/>
              <a:t>Наши умные головки</a:t>
            </a:r>
          </a:p>
          <a:p>
            <a:r>
              <a:rPr lang="ru-RU" sz="1600" dirty="0" smtClean="0"/>
              <a:t>Будут думать много, ловко.</a:t>
            </a:r>
          </a:p>
          <a:p>
            <a:r>
              <a:rPr lang="ru-RU" sz="1600" dirty="0" smtClean="0"/>
              <a:t>Ушки будут слушать,</a:t>
            </a:r>
          </a:p>
          <a:p>
            <a:r>
              <a:rPr lang="ru-RU" sz="1600" dirty="0" smtClean="0"/>
              <a:t>Ротик четко говорить.</a:t>
            </a:r>
          </a:p>
          <a:p>
            <a:r>
              <a:rPr lang="ru-RU" sz="1600" dirty="0" smtClean="0"/>
              <a:t>Ручки будут хлопать,</a:t>
            </a:r>
          </a:p>
          <a:p>
            <a:r>
              <a:rPr lang="ru-RU" sz="1600" dirty="0" smtClean="0"/>
              <a:t>Ножки будут топать.</a:t>
            </a:r>
          </a:p>
          <a:p>
            <a:r>
              <a:rPr lang="ru-RU" sz="1600" dirty="0" smtClean="0"/>
              <a:t>Спинки выпрямляются,</a:t>
            </a:r>
          </a:p>
          <a:p>
            <a:r>
              <a:rPr lang="ru-RU" sz="1600" dirty="0" smtClean="0"/>
              <a:t>Друг другу улыбаемся.</a:t>
            </a:r>
          </a:p>
          <a:p>
            <a:endParaRPr lang="ru-RU" sz="1600" dirty="0"/>
          </a:p>
          <a:p>
            <a:r>
              <a:rPr lang="ru-RU" sz="1600" dirty="0" smtClean="0"/>
              <a:t>Сегодня я предлагаю занятие в форме викторины – «Мы - друзья природы».</a:t>
            </a:r>
          </a:p>
          <a:p>
            <a:r>
              <a:rPr lang="ru-RU" sz="1600" b="1" u="sng" dirty="0" smtClean="0"/>
              <a:t>Вопросы детям:</a:t>
            </a:r>
          </a:p>
          <a:p>
            <a:r>
              <a:rPr lang="ru-RU" sz="1600" dirty="0" smtClean="0"/>
              <a:t>А что такое лес, вы знаете? Что растет в лесу? Кто живет в лесу? (Лес – это деревья, кусты, травы, ягоды, грибы, насекомые, птицы, звери)</a:t>
            </a:r>
          </a:p>
          <a:p>
            <a:r>
              <a:rPr lang="ru-RU" sz="1600" dirty="0" smtClean="0"/>
              <a:t>Леса бывают разные. Вот как называется лес, где растут березы? – березовая роща)</a:t>
            </a:r>
          </a:p>
          <a:p>
            <a:r>
              <a:rPr lang="ru-RU" sz="1600" dirty="0" smtClean="0"/>
              <a:t>А где растут ели, сосны? (еловый лес, сосновый бор, сосновый лес)</a:t>
            </a:r>
          </a:p>
          <a:p>
            <a:r>
              <a:rPr lang="ru-RU" sz="1600" dirty="0" smtClean="0"/>
              <a:t>Много дубов? (дубрава)</a:t>
            </a:r>
          </a:p>
          <a:p>
            <a:r>
              <a:rPr lang="ru-RU" sz="1600" dirty="0" smtClean="0"/>
              <a:t>А что такое смешанный лес? (Лес, где растут сосна, береза, липа, дуб, клён, рябина, осина, ель).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1581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889844"/>
            <a:ext cx="76328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/>
              <a:t>Загадки детям: </a:t>
            </a:r>
          </a:p>
          <a:p>
            <a:r>
              <a:rPr lang="ru-RU" dirty="0" smtClean="0"/>
              <a:t>1) Кто зимой холодной</a:t>
            </a:r>
          </a:p>
          <a:p>
            <a:r>
              <a:rPr lang="ru-RU" dirty="0" smtClean="0"/>
              <a:t>Ходит злой, голодный? (Волк)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2)Рыжая кума всех провела (Лиса)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3) Он всю зиму долго спал, лапу правую сосал.</a:t>
            </a:r>
          </a:p>
          <a:p>
            <a:r>
              <a:rPr lang="ru-RU" dirty="0" smtClean="0"/>
              <a:t>А проснулся – стал реветь. Этот зверь лесной (медведь)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4) Хожу в пушистой шубе,</a:t>
            </a:r>
          </a:p>
          <a:p>
            <a:r>
              <a:rPr lang="ru-RU" dirty="0" smtClean="0"/>
              <a:t>Живу в густом лесу.</a:t>
            </a:r>
          </a:p>
          <a:p>
            <a:r>
              <a:rPr lang="ru-RU" dirty="0" smtClean="0"/>
              <a:t>В дупле на старом дубе орешки я грызу. </a:t>
            </a:r>
          </a:p>
          <a:p>
            <a:r>
              <a:rPr lang="ru-RU" dirty="0" smtClean="0"/>
              <a:t>(Белка)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540" y="439389"/>
            <a:ext cx="2105436" cy="163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52" y="1988840"/>
            <a:ext cx="2156871" cy="167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https://img2.freepng.ru/20180804/uow/kisspng-arctic-hare-polar-bear-tundra-download-arctic-tundra-facts-for-kids-free-colorin-5b65bbbf46e882.60006349153339385529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80" y="3659534"/>
            <a:ext cx="2704036" cy="16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banner2.cleanpng.com/20180425/klq/kisspng-squirrel-chipmunk-clip-art-5ae1266c1325b1.229578801524704876078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419" y="4941168"/>
            <a:ext cx="1562673" cy="1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71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" y="-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97346"/>
            <a:ext cx="8352928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 smtClean="0"/>
              <a:t>Вопросы детям:</a:t>
            </a:r>
          </a:p>
          <a:p>
            <a:r>
              <a:rPr lang="ru-RU" sz="1600" dirty="0" smtClean="0"/>
              <a:t>Назовите животных, которые зимой впадают в спячку (медведь, еж, барсук, летучие мыши, бурундук).</a:t>
            </a:r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400" dirty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 - Назовите птиц хищников (орел, сокол, сова, ястреб).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400" dirty="0" smtClean="0"/>
          </a:p>
          <a:p>
            <a:endParaRPr lang="ru-RU" sz="1600" dirty="0" smtClean="0"/>
          </a:p>
          <a:p>
            <a:r>
              <a:rPr lang="ru-RU" sz="1600" dirty="0" smtClean="0"/>
              <a:t> - Назовите перелетных птиц ( утки, жаворонок, дрозд, ласточка, иволга, лебеди)</a:t>
            </a:r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 – Назовите птиц, которые зимуют в нашем крае (воробей, ворона, снегири, синички)</a:t>
            </a:r>
          </a:p>
          <a:p>
            <a:endParaRPr lang="ru-RU" sz="1600" dirty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600" dirty="0" smtClean="0"/>
          </a:p>
          <a:p>
            <a:r>
              <a:rPr lang="ru-RU" sz="1600" dirty="0" smtClean="0"/>
              <a:t> </a:t>
            </a:r>
            <a:endParaRPr lang="ru-RU" dirty="0"/>
          </a:p>
        </p:txBody>
      </p:sp>
      <p:pic>
        <p:nvPicPr>
          <p:cNvPr id="3074" name="Picture 2" descr="https://ds05.infourok.ru/uploads/ex/00af/0008b33e-4597e195/hello_html_6d78f9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052736"/>
            <a:ext cx="1489875" cy="107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0-tub-ru.yandex.net/i?id=cc99476a41b2db7a9da732ab9a8e6abf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18432"/>
            <a:ext cx="1511155" cy="100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2.wp.com/svetlica-mama-blogger.ru/wp-content/uploads/2019/01/preview_1.jpg?w=896&amp;ssl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69570"/>
            <a:ext cx="1461375" cy="105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c7.hotpng.com/preview/719/368/935/bat-drawing-anime-kimba-the-white-lion-chibi-ba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59" y="1090130"/>
            <a:ext cx="1632856" cy="103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drasler.ru/wp-content/uploads/2019/05/%D0%9A%D0%B0%D1%80%D1%82%D0%B8%D0%BD%D0%BA%D0%B0-%D0%B1%D1%83%D1%80%D1%83%D0%BD%D0%B4%D1%83%D0%BA%D0%B0-%D0%B4%D0%BB%D1%8F-%D0%B4%D0%B5%D1%82%D0%B5%D0%B9-%D0%BF%D0%BE%D0%B4%D0%B1%D0%BE%D1%80%D0%BA%D0%B0-%D0%B8%D0%B7%D0%BE%D0%B1%D1%80%D0%B0%D0%B6%D0%B5%D0%BD%D0%B8%D0%B9-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069570"/>
            <a:ext cx="1523920" cy="105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img2.freepng.ru/20180322/uge/kisspng-bird-of-prey-eagle-desktop-wallpaper-clip-art-falcon-5ab3ba9dc2ce57.689791211521728157797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70" y="2434608"/>
            <a:ext cx="1756679" cy="99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34608"/>
            <a:ext cx="1765970" cy="1059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 descr="https://avatars.mds.yandex.net/get-pdb/2371454/ca92ad3f-fed5-472e-a1b5-8216324a21a7/s1200?webp=fals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467207"/>
            <a:ext cx="1283756" cy="116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927" y="2131198"/>
            <a:ext cx="1245608" cy="151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 descr="https://img2.freepng.ru/20180322/jkw/kisspng-call-duck-american-pekin-bird-mallard-duck-5ab3e5117ee2a8.8571665615217390255197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34" y="3841600"/>
            <a:ext cx="1415477" cy="128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s://www.havenfurniture.co.uk/wp-content/uploads/2017/03/Sky_Lark_e09-1-072_l_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641" y="3841600"/>
            <a:ext cx="1625064" cy="130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067" y="3841599"/>
            <a:ext cx="1266555" cy="128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9" name="Picture 27" descr="https://chitaem-skazki.ru/wp-content/uploads/2019/04/%D0%9B%D0%B0%D1%81%D1%82%D0%BE%D1%87%D0%BA%D0%B0-768x55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287" y="3887531"/>
            <a:ext cx="1857400" cy="112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752" y="3792655"/>
            <a:ext cx="1127646" cy="133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2" name="Picture 30" descr="https://yandex.ru/images/_crpd/n6gCa6j20/1defe6c9m/dM7sL-f-mGvfYeJlvUUIEWjGa6i0dw6RnhZFlZbPy-4SDhVzaOWkdgmIjmLRUll0F8F4EPKk2m64Q4V3HcymA0SKpA_vp8V_ynCrZLE8aWR8wkLpxSZbjPo6WYXey9uPal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1473" y="5517232"/>
            <a:ext cx="1387913" cy="111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3" name="Picture 3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517232"/>
            <a:ext cx="1739589" cy="122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6" name="Picture 34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705" y="5411621"/>
            <a:ext cx="1489348" cy="1323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7" name="Picture 3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81" y="5411621"/>
            <a:ext cx="1528667" cy="1283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476672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– Назовите птиц, которые не летают? (страусы, пингвины)</a:t>
            </a:r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  <a:p>
            <a:r>
              <a:rPr lang="ru-RU" sz="1600" dirty="0" smtClean="0"/>
              <a:t> – Какие птицы не вьют гнезда и не выводят птенцов? (кукушка, сова)</a:t>
            </a:r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 – Что птицам страшнее голод или холод? Почему?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1358572" cy="135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02721"/>
            <a:ext cx="1461147" cy="1518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08920"/>
            <a:ext cx="1922935" cy="123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95" y="2715247"/>
            <a:ext cx="1586113" cy="1427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27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836712"/>
            <a:ext cx="681675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36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4" y="915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806662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Игра «Подбери слово»</a:t>
            </a:r>
          </a:p>
          <a:p>
            <a:endParaRPr lang="ru-RU" sz="1600" dirty="0" smtClean="0"/>
          </a:p>
          <a:p>
            <a:r>
              <a:rPr lang="ru-RU" sz="1600" dirty="0" smtClean="0"/>
              <a:t>1.Лес может быть густым, а может быть и ….(редким)</a:t>
            </a:r>
          </a:p>
          <a:p>
            <a:endParaRPr lang="ru-RU" sz="1600" dirty="0" smtClean="0"/>
          </a:p>
          <a:p>
            <a:r>
              <a:rPr lang="ru-RU" sz="1600" dirty="0" smtClean="0"/>
              <a:t>   Волк зверь большой, а ёж ….(маленький)</a:t>
            </a:r>
          </a:p>
          <a:p>
            <a:endParaRPr lang="ru-RU" sz="1600" dirty="0" smtClean="0"/>
          </a:p>
          <a:p>
            <a:r>
              <a:rPr lang="ru-RU" sz="1600" dirty="0" smtClean="0"/>
              <a:t>2.Лось могучий, т.е. ….(крупный, огромный)</a:t>
            </a:r>
          </a:p>
          <a:p>
            <a:endParaRPr lang="ru-RU" sz="1600" dirty="0" smtClean="0"/>
          </a:p>
          <a:p>
            <a:r>
              <a:rPr lang="ru-RU" sz="1600" dirty="0" smtClean="0"/>
              <a:t>  Цветы сирени ароматные, т.е. ….(душистые)</a:t>
            </a:r>
          </a:p>
          <a:p>
            <a:endParaRPr lang="ru-RU" sz="1600" dirty="0" smtClean="0"/>
          </a:p>
          <a:p>
            <a:r>
              <a:rPr lang="ru-RU" sz="1600" dirty="0" smtClean="0"/>
              <a:t>3.Весна бывает ранняя, а бывает и ….(поздняя)</a:t>
            </a:r>
          </a:p>
          <a:p>
            <a:endParaRPr lang="ru-RU" sz="1600" dirty="0" smtClean="0"/>
          </a:p>
          <a:p>
            <a:r>
              <a:rPr lang="ru-RU" sz="1600" dirty="0" smtClean="0"/>
              <a:t>   Ягоды малины сладкие, а ягоды рябины ….(горькие)</a:t>
            </a:r>
          </a:p>
          <a:p>
            <a:endParaRPr lang="ru-RU" sz="1600" dirty="0" smtClean="0"/>
          </a:p>
          <a:p>
            <a:r>
              <a:rPr lang="ru-RU" sz="1600" dirty="0" smtClean="0"/>
              <a:t>4.Январь год начинает, а декабрь ….(кончает)</a:t>
            </a:r>
          </a:p>
          <a:p>
            <a:endParaRPr lang="ru-RU" sz="1600" dirty="0" smtClean="0"/>
          </a:p>
          <a:p>
            <a:r>
              <a:rPr lang="ru-RU" sz="1600" dirty="0" smtClean="0"/>
              <a:t>   Март с водой, апрель с ….(травой)</a:t>
            </a:r>
          </a:p>
          <a:p>
            <a:endParaRPr lang="ru-RU" sz="1600" dirty="0" smtClean="0"/>
          </a:p>
          <a:p>
            <a:r>
              <a:rPr lang="ru-RU" sz="1600" dirty="0" smtClean="0"/>
              <a:t>5.У сосны шишки, а у берёзы…(серёжки)</a:t>
            </a:r>
          </a:p>
          <a:p>
            <a:endParaRPr lang="ru-RU" sz="1600" dirty="0" smtClean="0"/>
          </a:p>
          <a:p>
            <a:r>
              <a:rPr lang="ru-RU" sz="1600" dirty="0" smtClean="0"/>
              <a:t>  Из апельсинов делают апельсиновый сок, а из помидоров… (томатный)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6572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4992" y="1052736"/>
            <a:ext cx="77768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Игра «Загадки - задачки»</a:t>
            </a:r>
          </a:p>
          <a:p>
            <a:endParaRPr lang="ru-RU" sz="1600" dirty="0" smtClean="0"/>
          </a:p>
          <a:p>
            <a:r>
              <a:rPr lang="ru-RU" sz="1600" dirty="0" smtClean="0"/>
              <a:t>- у животных две пары ног, две правые ноги, две левые ноги, две сзади и две спереди. Сколько ног всего? (4) (задачи)</a:t>
            </a:r>
          </a:p>
          <a:p>
            <a:endParaRPr lang="ru-RU" sz="1600" dirty="0" smtClean="0"/>
          </a:p>
          <a:p>
            <a:r>
              <a:rPr lang="ru-RU" sz="1600" dirty="0" smtClean="0"/>
              <a:t>- наступил долгожданный январь, и зацвела одинокая дикая яблонька, а потом еще три липы. Сколько зацвело деревьев? (в январе деревья не цветут )</a:t>
            </a:r>
          </a:p>
          <a:p>
            <a:endParaRPr lang="ru-RU" sz="1600" dirty="0" smtClean="0"/>
          </a:p>
          <a:p>
            <a:r>
              <a:rPr lang="ru-RU" sz="1600" dirty="0" smtClean="0"/>
              <a:t>- кто про себя может сказать такое: «живу в норе, там сплю, отдыхаю, затем охотиться начинаю, ищу мышку полевую. Хочу зайца поймать, да мне его не догнать?»(лиса)</a:t>
            </a:r>
          </a:p>
          <a:p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про кого говорят так: «зимой я крепко сплю, зарывшись в теплую нору. Готовлю с осени запас, грибы и ягоды припас. Трудился я, не ленился. Нам с медведем одна зимой забота – крепко спать, да весну ждать?» (еж)</a:t>
            </a:r>
          </a:p>
          <a:p>
            <a:pPr marL="285750" indent="-285750">
              <a:buFontTx/>
              <a:buChar char="-"/>
            </a:pP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2440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764704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/>
              <a:t>Вопросы детям:</a:t>
            </a:r>
          </a:p>
          <a:p>
            <a:r>
              <a:rPr lang="ru-RU" sz="1600" dirty="0" smtClean="0"/>
              <a:t>– Кто на себе дом носит? (Улитка)</a:t>
            </a:r>
          </a:p>
          <a:p>
            <a:endParaRPr lang="ru-RU" sz="1600" dirty="0" smtClean="0"/>
          </a:p>
          <a:p>
            <a:r>
              <a:rPr lang="ru-RU" sz="1600" dirty="0" smtClean="0"/>
              <a:t>– Не птичка, а с крыльями. (Бабочка)</a:t>
            </a:r>
          </a:p>
          <a:p>
            <a:endParaRPr lang="ru-RU" sz="1600" dirty="0" smtClean="0"/>
          </a:p>
          <a:p>
            <a:r>
              <a:rPr lang="ru-RU" sz="1600" dirty="0" smtClean="0"/>
              <a:t>– Кто шляпу носит, а здороваться не умеет? (гриб)</a:t>
            </a:r>
          </a:p>
          <a:p>
            <a:endParaRPr lang="ru-RU" sz="1600" dirty="0" smtClean="0"/>
          </a:p>
          <a:p>
            <a:r>
              <a:rPr lang="ru-RU" sz="1600" dirty="0" smtClean="0"/>
              <a:t>– Чем отличаются хищные птицы от других пернатых? (Очень зоркие глаза, клюв крючком, острые когти)</a:t>
            </a:r>
          </a:p>
          <a:p>
            <a:endParaRPr lang="ru-RU" sz="1600" dirty="0" smtClean="0"/>
          </a:p>
          <a:p>
            <a:r>
              <a:rPr lang="ru-RU" sz="1600" dirty="0" smtClean="0"/>
              <a:t>– Для чего на водоёмах зимой делают проруби. (Рыбам не хватает воздуха, чтобы дышать)</a:t>
            </a:r>
          </a:p>
          <a:p>
            <a:r>
              <a:rPr lang="ru-RU" sz="1600" dirty="0" smtClean="0"/>
              <a:t>– Какую птицу называют “лесным доктором? (Дятла).</a:t>
            </a:r>
          </a:p>
          <a:p>
            <a:endParaRPr lang="ru-RU" sz="1600" dirty="0" smtClean="0"/>
          </a:p>
          <a:p>
            <a:r>
              <a:rPr lang="ru-RU" sz="1600" dirty="0" smtClean="0"/>
              <a:t>– Без чего не сможет расти растение? (свет, вода, тепло).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704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827</Words>
  <Application>Microsoft Office PowerPoint</Application>
  <PresentationFormat>Экран (4:3)</PresentationFormat>
  <Paragraphs>130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6</cp:revision>
  <dcterms:created xsi:type="dcterms:W3CDTF">2020-04-25T05:22:52Z</dcterms:created>
  <dcterms:modified xsi:type="dcterms:W3CDTF">2020-04-25T06:14:37Z</dcterms:modified>
</cp:coreProperties>
</file>