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6"/>
  </p:notesMasterIdLst>
  <p:handoutMasterIdLst>
    <p:handoutMasterId r:id="rId27"/>
  </p:handoutMasterIdLst>
  <p:sldIdLst>
    <p:sldId id="281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5" r:id="rId23"/>
    <p:sldId id="28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56" autoAdjust="0"/>
    <p:restoredTop sz="88438" autoAdjust="0"/>
  </p:normalViewPr>
  <p:slideViewPr>
    <p:cSldViewPr snapToGrid="0">
      <p:cViewPr varScale="1">
        <p:scale>
          <a:sx n="75" d="100"/>
          <a:sy n="75" d="100"/>
        </p:scale>
        <p:origin x="-84" y="-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145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Полилиния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" name="Полилиния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" name="Полилиния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9" name="Полилиния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50" name="Группа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Полилиния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59" name="Полилиния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0" name="Полилиния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61" name="Группа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Полилиния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1" name="Группа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Полилиния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87" name="Группа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Полилиния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9" name="Группа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Полилиния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06" name="Группа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Полилиния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5" name="Полилиния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6" name="Полилиния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7" name="Группа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Полилиния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46" name="Группа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Полилиния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1" name="Группа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ru-RU" smtClean="0"/>
              <a:t>19.02.2015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9" name="Группа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93" name="Группа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Полилиния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1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2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3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5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6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7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8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9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0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1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2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3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4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5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6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7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8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9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0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1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2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3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4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5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6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7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8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9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0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1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2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3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4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5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6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7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8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9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0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1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2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3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4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5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6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7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8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9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0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1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2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3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4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5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6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77" name="Группа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Полилиния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9" name="Полилиния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0" name="Полилиния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1" name="Полилиния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2" name="Полилиния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3" name="Полилиния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4" name="Полилиния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5" name="Полилиния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6" name="Полилиния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7" name="Полилиния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8" name="Полилиния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9" name="Полилиния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0" name="Полилиния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1" name="Полилиния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2" name="Полилиния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3" name="Полилиния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4" name="Полилиния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5" name="Полилиния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6" name="Полилиния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7" name="Полилиния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8" name="Полилиния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9" name="Полилиния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0" name="Полилиния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1" name="Полилиния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2" name="Полилиния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3" name="Полилиния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4" name="Полилиния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5" name="Полилиния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6" name="Полилиния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7" name="Полилиния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8" name="Полилиния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9" name="Полилиния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0" name="Полилиния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1" name="Полилиния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2" name="Полилиния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3" name="Полилиния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4" name="Полилиния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5" name="Полилиния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6" name="Полилиния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7" name="Полилиния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8" name="Полилиния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9" name="Полилиния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0" name="Полилиния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1" name="Полилиния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2" name="Полилиния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3" name="Полилиния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4" name="Полилиния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5" name="Полилиния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6" name="Полилиния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7" name="Полилиния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8" name="Полилиния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9" name="Полилиния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0" name="Полилиния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1" name="Полилиния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2" name="Полилиния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3" name="Полилиния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4" name="Полилиния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5" name="Полилиния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6" name="Полилиния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7" name="Полилиния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8" name="Полилиния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9" name="Полилиния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0" name="Полилиния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1" name="Полилиния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2" name="Полилиния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3" name="Полилиния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4" name="Полилиния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5" name="Полилиния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6" name="Полилиния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7" name="Полилиния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8" name="Полилиния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9" name="Полилиния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0" name="Полилиния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1" name="Полилиния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2" name="Полилиния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3" name="Полилиния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4" name="Полилиния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5" name="Полилиния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6" name="Полилиния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7" name="Полилиния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8" name="Полилиния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9" name="Полилиния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0" name="Группа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Полилиния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2" name="Полилиния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3" name="Полилиния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4" name="Полилиния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5" name="Полилиния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6" name="Полилиния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7" name="Полилиния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8" name="Полилиния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9" name="Полилиния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0" name="Полилиния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1" name="Полилиния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2" name="Полилиния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3" name="Полилиния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Полилиния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5" name="Полилиния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6" name="Полилиния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7" name="Полилиния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Полилиния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9" name="Полилиния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0" name="Полилиния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1" name="Полилиния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2" name="Полилиния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3" name="Полилиния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4" name="Полилиния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Полилиния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Полилиния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7" name="Полилиния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8" name="Полилиния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89" name="Группа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Полилиния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1" name="Овал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2" name="Полилиния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3" name="Полилиния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4" name="Полилиния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5" name="Полилиния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6" name="Полилиния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7" name="Полилиния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8" name="Полилиния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9" name="Полилиния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0" name="Полилиния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1" name="Полилиния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2" name="Полилиния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3" name="Полилиния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4" name="Полилиния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5" name="Полилиния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6" name="Полилиния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7" name="Полилиния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8" name="Полилиния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9" name="Полилиния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10" name="Полилиния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311" name="Группа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Полилиния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3" name="Полилиния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4" name="Полилиния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5" name="Полилиния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6" name="Полилиния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" name="Полилиния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8" name="Полилиния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9" name="Полилиния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0" name="Полилиния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1" name="Полилиния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2" name="Полилиния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3" name="Полилиния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4" name="Полилиния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5" name="Полилиния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6" name="Полилиния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7" name="Полилиния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8" name="Полилиния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9" name="Полилиния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0" name="Полилиния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1" name="Полилиния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2" name="Полилиния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3" name="Полилиния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4" name="Полилиния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5" name="Полилиния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6" name="Полилиния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7" name="Полилиния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8" name="Полилиния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9" name="Полилиния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0" name="Полилиния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1" name="Полилиния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2" name="Полилиния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3" name="Полилиния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4" name="Полилиния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5" name="Полилиния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6" name="Полилиния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7" name="Полилиния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8" name="Группа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Группа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Полилиния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6" name="Полилиния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7" name="Полилиния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8" name="Полилиния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9" name="Полилиния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0" name="Полилиния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1" name="Полилиния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2" name="Полилиния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3" name="Полилиния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4" name="Полилиния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5" name="Полилиния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6" name="Полилиния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7" name="Полилиния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8" name="Полилиния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89" name="Полилиния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0" name="Полилиния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1" name="Полилиния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2" name="Полилиния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3" name="Полилиния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4" name="Полилиния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5" name="Полилиния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6" name="Полилиния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7" name="Полилиния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8" name="Полилиния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9" name="Полилиния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0" name="Полилиния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1" name="Полилиния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2" name="Полилиния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3" name="Полилиния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4" name="Полилиния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5" name="Полилиния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6" name="Полилиния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7" name="Полилиния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8" name="Полилиния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09" name="Полилиния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0" name="Полилиния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1" name="Полилиния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2" name="Полилиния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3" name="Полилиния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4" name="Полилиния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5" name="Полилиния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6" name="Полилиния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7" name="Полилиния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8" name="Полилиния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19" name="Полилиния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0" name="Полилиния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421" name="Полилиния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0" name="Группа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Полилиния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7" name="Полилиния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8" name="Полилиния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9" name="Полилиния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0" name="Полилиния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1" name="Полилиния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2" name="Полилиния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3" name="Полилиния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74" name="Полилиния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1" name="Группа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Полилиния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0" name="Полилиния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1" name="Полилиния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2" name="Полилиния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3" name="Полилиния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4" name="Полилиния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65" name="Полилиния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grpSp>
          <p:nvGrpSpPr>
            <p:cNvPr id="352" name="Группа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Полилиния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4" name="Полилиния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5" name="Полилиния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6" name="Полилиния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7" name="Полилиния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58" name="Полилиния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22" name="Группа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1" name="Группа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3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4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5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6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7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8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9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40" name="Группа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ru-RU" smtClean="0"/>
              <a:t>19.02.2015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0" name="Группа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Полилиния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Полилиния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6" name="Группа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Полилиния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34" name="Группа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Полилиния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3" name="Группа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Полилиния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Полилиния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1" name="Группа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Полилиния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ru-RU" smtClean="0"/>
              <a:pPr/>
              <a:t>19.02.2015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1057275"/>
            <a:ext cx="3108960" cy="48434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У меня растут года,</a:t>
            </a:r>
            <a:br>
              <a:rPr lang="ru-RU" dirty="0"/>
            </a:br>
            <a:r>
              <a:rPr lang="ru-RU" dirty="0"/>
              <a:t>будет и семнадцать.</a:t>
            </a:r>
            <a:br>
              <a:rPr lang="ru-RU" dirty="0"/>
            </a:br>
            <a:r>
              <a:rPr lang="ru-RU" dirty="0"/>
              <a:t>Где работать мне тогда,</a:t>
            </a:r>
            <a:br>
              <a:rPr lang="ru-RU" dirty="0"/>
            </a:br>
            <a:r>
              <a:rPr lang="ru-RU" dirty="0"/>
              <a:t>чем заниматься?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072" y="485776"/>
            <a:ext cx="6494166" cy="558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07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09"/>
            <a:ext cx="9133730" cy="156415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Сделали вот столько</a:t>
            </a:r>
            <a:br>
              <a:rPr lang="ru-RU" dirty="0"/>
            </a:br>
            <a:r>
              <a:rPr lang="ru-RU" dirty="0"/>
              <a:t>стульев и столиков!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9" y="735806"/>
            <a:ext cx="3882628" cy="517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538288"/>
            <a:ext cx="4224338" cy="3168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361950"/>
            <a:ext cx="2667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8" y="3894889"/>
            <a:ext cx="3838575" cy="296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ru-RU" dirty="0"/>
              <a:t>Столяру хорошо,</a:t>
            </a: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6" y="1677850"/>
            <a:ext cx="6500813" cy="48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53557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а инженеру -</a:t>
            </a:r>
            <a:br>
              <a:rPr lang="ru-RU" dirty="0"/>
            </a:br>
            <a:r>
              <a:rPr lang="ru-RU" dirty="0"/>
              <a:t>            </a:t>
            </a:r>
            <a:r>
              <a:rPr lang="ru-RU" dirty="0" smtClean="0"/>
              <a:t>лучше,</a:t>
            </a:r>
            <a:r>
              <a:rPr lang="ru-RU" dirty="0"/>
              <a:t/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1452563"/>
            <a:ext cx="5148264" cy="514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54669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я бы строить дом пошел,</a:t>
            </a:r>
            <a:br>
              <a:rPr lang="ru-RU" dirty="0"/>
            </a:br>
            <a:r>
              <a:rPr lang="ru-RU" dirty="0"/>
              <a:t>пусть меня научат.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662113"/>
            <a:ext cx="66675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01700" y="927100"/>
            <a:ext cx="4089400" cy="27940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/>
              <a:t>Я</a:t>
            </a:r>
            <a:br>
              <a:rPr lang="ru-RU" dirty="0"/>
            </a:br>
            <a:r>
              <a:rPr lang="ru-RU" dirty="0"/>
              <a:t> сначала</a:t>
            </a:r>
            <a:br>
              <a:rPr lang="ru-RU" dirty="0"/>
            </a:br>
            <a:r>
              <a:rPr lang="ru-RU" dirty="0"/>
              <a:t>        начерчу</a:t>
            </a:r>
            <a:br>
              <a:rPr lang="ru-RU" dirty="0"/>
            </a:br>
            <a:r>
              <a:rPr lang="ru-RU" dirty="0"/>
              <a:t>дом</a:t>
            </a:r>
            <a:br>
              <a:rPr lang="ru-RU" dirty="0"/>
            </a:br>
            <a:r>
              <a:rPr lang="ru-RU" dirty="0"/>
              <a:t>   такой,</a:t>
            </a:r>
            <a:br>
              <a:rPr lang="ru-RU" dirty="0"/>
            </a:br>
            <a:r>
              <a:rPr lang="ru-RU" dirty="0"/>
              <a:t>         какой хочу.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576" y="1473200"/>
            <a:ext cx="47625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14325"/>
            <a:ext cx="28003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3311604"/>
            <a:ext cx="4064000" cy="34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80400" y="78910"/>
            <a:ext cx="3111500" cy="488679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Самое главное,</a:t>
            </a:r>
            <a:br>
              <a:rPr lang="ru-RU" dirty="0"/>
            </a:br>
            <a:r>
              <a:rPr lang="ru-RU" dirty="0"/>
              <a:t>чтоб было нарисовано</a:t>
            </a:r>
            <a:br>
              <a:rPr lang="ru-RU" dirty="0"/>
            </a:br>
            <a:r>
              <a:rPr lang="ru-RU" dirty="0"/>
              <a:t>здание</a:t>
            </a:r>
            <a:br>
              <a:rPr lang="ru-RU" dirty="0"/>
            </a:br>
            <a:r>
              <a:rPr lang="ru-RU" dirty="0"/>
              <a:t>      славное,</a:t>
            </a:r>
            <a:br>
              <a:rPr lang="ru-RU" dirty="0"/>
            </a:br>
            <a:r>
              <a:rPr lang="ru-RU" dirty="0"/>
              <a:t>живое словно.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01750"/>
            <a:ext cx="7453017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99119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Это будет</a:t>
            </a:r>
            <a:br>
              <a:rPr lang="ru-RU" dirty="0"/>
            </a:br>
            <a:r>
              <a:rPr lang="ru-RU" dirty="0"/>
              <a:t>         перед,</a:t>
            </a:r>
            <a:br>
              <a:rPr lang="ru-RU" dirty="0"/>
            </a:br>
            <a:r>
              <a:rPr lang="ru-RU" dirty="0"/>
              <a:t>называется фасад.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71688"/>
            <a:ext cx="60960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33730" cy="15240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Это</a:t>
            </a:r>
            <a:br>
              <a:rPr lang="ru-RU" dirty="0"/>
            </a:br>
            <a:r>
              <a:rPr lang="ru-RU" dirty="0"/>
              <a:t>   каждый разберет -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3500"/>
            <a:ext cx="4745400" cy="440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4" y="5738813"/>
            <a:ext cx="3824926" cy="99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285" y="1333500"/>
            <a:ext cx="4266553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88301" y="5511800"/>
            <a:ext cx="2705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это сад.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52500" y="383710"/>
            <a:ext cx="4787900" cy="274049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/>
              <a:t>План готов,</a:t>
            </a:r>
            <a:br>
              <a:rPr lang="ru-RU" dirty="0"/>
            </a:br>
            <a:r>
              <a:rPr lang="ru-RU" dirty="0"/>
              <a:t>           и вокруг</a:t>
            </a:r>
            <a:br>
              <a:rPr lang="ru-RU" dirty="0"/>
            </a:br>
            <a:r>
              <a:rPr lang="ru-RU" dirty="0"/>
              <a:t>сто работ</a:t>
            </a:r>
            <a:br>
              <a:rPr lang="ru-RU" dirty="0"/>
            </a:br>
            <a:r>
              <a:rPr lang="ru-RU" dirty="0"/>
              <a:t>         на тыщу рук.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3162298"/>
            <a:ext cx="3865777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3429000"/>
            <a:ext cx="4471987" cy="297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44" y="422223"/>
            <a:ext cx="3483404" cy="261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78799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Упираются леса</a:t>
            </a:r>
            <a:br>
              <a:rPr lang="ru-RU" dirty="0"/>
            </a:br>
            <a:r>
              <a:rPr lang="ru-RU" dirty="0"/>
              <a:t>в самые небеса.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1554163"/>
            <a:ext cx="57150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3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8909"/>
            <a:ext cx="9133730" cy="1449853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Нужные работники -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11" y="791935"/>
            <a:ext cx="4562474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27275" y="5911295"/>
            <a:ext cx="3461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и плотники!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4851" y="5649685"/>
            <a:ext cx="28175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столяры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1" y="1229177"/>
            <a:ext cx="4977700" cy="404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92769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Где трудна работка,</a:t>
            </a:r>
            <a:br>
              <a:rPr lang="ru-RU" dirty="0"/>
            </a:br>
            <a:r>
              <a:rPr lang="ru-RU" dirty="0"/>
              <a:t>там</a:t>
            </a:r>
            <a:br>
              <a:rPr lang="ru-RU" dirty="0"/>
            </a:br>
            <a:r>
              <a:rPr lang="ru-RU" dirty="0"/>
              <a:t>   визжит лебедка;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89125"/>
            <a:ext cx="5867400" cy="446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300" y="828877"/>
            <a:ext cx="7344156" cy="1152323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3200" dirty="0"/>
              <a:t>подымает балки,</a:t>
            </a:r>
            <a:br>
              <a:rPr lang="ru-RU" sz="3200" dirty="0"/>
            </a:br>
            <a:r>
              <a:rPr lang="ru-RU" sz="3200" dirty="0"/>
              <a:t>будто палки.</a:t>
            </a:r>
            <a:br>
              <a:rPr lang="ru-RU" sz="3200" dirty="0"/>
            </a:br>
            <a:endParaRPr lang="ru-RU" sz="32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685926"/>
            <a:ext cx="5118099" cy="38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39725"/>
            <a:ext cx="5981700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198780"/>
            <a:ext cx="5156199" cy="111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9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900" y="431801"/>
            <a:ext cx="6467856" cy="1485900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3200" dirty="0"/>
              <a:t>По крыше выложили жесть.</a:t>
            </a:r>
            <a:br>
              <a:rPr lang="ru-RU" sz="3200" dirty="0"/>
            </a:br>
            <a:r>
              <a:rPr lang="ru-RU" sz="3200" dirty="0"/>
              <a:t>И дом готов,</a:t>
            </a:r>
            <a:br>
              <a:rPr lang="ru-RU" sz="3200" dirty="0"/>
            </a:br>
            <a:r>
              <a:rPr lang="ru-RU" sz="3200" dirty="0"/>
              <a:t>            и крыша есть.</a:t>
            </a:r>
            <a:br>
              <a:rPr lang="ru-RU" sz="3200" dirty="0"/>
            </a:br>
            <a:endParaRPr lang="ru-RU" sz="32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47900"/>
            <a:ext cx="6096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752601"/>
            <a:ext cx="5206999" cy="40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9301" y="457200"/>
            <a:ext cx="3644900" cy="2743200"/>
          </a:xfrm>
        </p:spPr>
        <p:txBody>
          <a:bodyPr>
            <a:normAutofit/>
          </a:bodyPr>
          <a:lstStyle/>
          <a:p>
            <a:r>
              <a:rPr lang="ru-RU" dirty="0"/>
              <a:t>Хороший дом,</a:t>
            </a:r>
          </a:p>
          <a:p>
            <a:r>
              <a:rPr lang="ru-RU" dirty="0"/>
              <a:t>            большущий дом</a:t>
            </a:r>
          </a:p>
          <a:p>
            <a:r>
              <a:rPr lang="ru-RU" dirty="0"/>
              <a:t>на все четыре стороны,</a:t>
            </a:r>
          </a:p>
          <a:p>
            <a:r>
              <a:rPr lang="ru-RU" dirty="0"/>
              <a:t>и заживут ребята в нем</a:t>
            </a:r>
          </a:p>
          <a:p>
            <a:r>
              <a:rPr lang="ru-RU" dirty="0"/>
              <a:t>удобно и просторно.</a:t>
            </a:r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144713"/>
            <a:ext cx="6657446" cy="42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7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8572" y="457200"/>
            <a:ext cx="4480560" cy="5181600"/>
          </a:xfrm>
        </p:spPr>
        <p:txBody>
          <a:bodyPr>
            <a:normAutofit/>
          </a:bodyPr>
          <a:lstStyle/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400" dirty="0">
                <a:latin typeface="Times New Roman"/>
                <a:ea typeface="Times New Roman"/>
              </a:rPr>
              <a:t>Сработать мебель мудрено: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сначала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       мы</a:t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latin typeface="Times New Roman"/>
                <a:ea typeface="Times New Roman"/>
              </a:rPr>
              <a:t>         берём бревно</a:t>
            </a:r>
            <a:br>
              <a:rPr lang="ru-RU" sz="2400" dirty="0">
                <a:latin typeface="Times New Roman"/>
                <a:ea typeface="Times New Roman"/>
              </a:rPr>
            </a:br>
            <a:endParaRPr lang="ru-RU" sz="2400" b="0" i="0" dirty="0">
              <a:solidFill>
                <a:schemeClr val="tx1"/>
              </a:solidFill>
              <a:latin typeface="Cambri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35" y="2967335"/>
            <a:ext cx="6138863" cy="3616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4" descr="data:image/jpeg;base64,/9j/4AAQSkZJRgABAQAAAQABAAD/2wCEAAkGBxQTEhQUExQWFhQXFxQXGRcYGBgdGhcYFBUXFxcaHBwcHSggGBolHBQUITEhJSkrLi4uFx8zODMsNygtLisBCgoKDg0OFxAQGiwcHBwsLCwsLCwsLCwsLCwsLCwsLCwsLCwsLCwsLCwsLCwsLCwsLCwsLCwsNyw3LCwsNzcsN//AABEIAJ8BPQMBIgACEQEDEQH/xAAbAAACAwEBAQAAAAAAAAAAAAADBAIFBgEAB//EAEAQAAECAwQGCAQFAwMFAQAAAAEAAgMRIQQSMUEFUWFxgZETIjKhscHR8AZCUuEUYnKC8RUjkjOywgdDU4OiJP/EABkBAAMBAQEAAAAAAAAAAAAAAAABAgMEBf/EACERAQEAAgICAwEBAQAAAAAAAAABAhESIQMxE0FRInFh/9oADAMBAAIRAxEAPwBaB8HWKQdJzhjVxR4Hw/Yc4DAfzmc9uKc0Y69ZyM23h5hSfAOqhAXjzzWvSuOkoOi7K3swYI/a1PQoDR2QwbpKtECS4YGxPntPGrkQty8GblSXJSxnMLRNASucHGgiHsXRDRxDU7slPM+Jfo17o0x0rfqHCvgvTBwa48PWSXOjUBEFS6FEE9Ut5HlNSBOscAfNLeR9INhDNKWm3w2Pay9NzpmmQaJmaaitae1XfJAuwwQQxsxgZVS1kcsMscDXxp4ogaEqbQch4Kr07bHtay65wN7I7EXHUK3a/lJdksazTMYfPPe1vojQ/iGKDW4eBHeFMuI7aku3rhfsVAz4lM6wjvDjLvR4fxLDza8cirlwTeSzMQ5KLgc/FLM09CdmRvb6I8G3Q3nqOaT71q94p/p64vdHvTN7a3xXXP1CfIKtwtUtc2L1w5DuUnxXZSHf4oDyXGRcSdVfAJ8i1UnUxIHFBdFG07l02eWR40XOjA+yfYcMd2XeV4PfrXrwyCiSSl0HnbTPgomIMgifhXHZvovGzgYlHKDsExjqXroOziikjIIbgc0bo6c6NusT4/woObtCncXGgZz5IkPaH4cnNvNSbZSMu8LsRgnOXvcoOCokYjTqPJBLhnRFjWi4JzrkFWOikmbjMn3yTkLaDNOtAN6C2Wwy50xUrL8S2Vxu3Io/S8ypqqsba9KNMOhuuIqCDQ7Dmg6NisvzBAAEqkAk7prL4+vTo3t9EZpWyn5o7eIPqof1SynC0RBWXWazHVgFlOlacMdkl6BAY6I0uaHTIBpkVP8Ao010OPCM/wD9DGj87Mf8XUVpC0lCdhaoX7Q0d7iV87t1nuuLBO62gx3oLGLPlFcH1VpY7/uF3/sH/GSm1jB8rf8Ace+a+WtZPUu1FWkg70fJPwuH/X1I2mWE+FEN0UlYzQ9qMRjw4mYLaEnzRXhw+Y8CtJdos01pJ1qJlmSsfDivvE33DZePqmhpCKP+6/dQpk0rZZLjidSzo0pG+ufBvoiQdLxZicjwHkjcC6JOZ4BU+nzNrZHAkmZCJpaM66akbqLPMmWzxNcccdazyznpcw+3haWfU3/IIgkcJcJHwUDBDsRXah/gmfQ3l5iSz6Vo2KLjiljAAwmNz3eZUQD9TtxLT5I6GjrcPUKw0cJB+263mZ+SpmWgzA1yFaLSWSzyABfCkTMm/WjSAJXa1OtE2KWkoOYdZ5nLin7TZXDsta/c9vrNKQocWfWhPb+0keadyEwR/EPAILieJ816FbYol13DVKSYihsus6W8EeICBcaTJrmnY0zPIFOUWDDScaVXz4BQ/qUTYd49EWFot57RDRtqeQT9n0YxuV463emC0krO6A0bHdEdIt6ubhMSVx1W4CXjzSsSGHAAgEapUU4dnZKrZ+CpDsR/v7oBCehsYB1WgblF8IGqZEpalxwoUy+zOOEpLzbLLEckwVAMhMS4qJE026ENZ5IRh7UyBujil7VFDdp1ItpjhlM1WvMzM4lVIVoEd3NRhWZz8AaKbWFxujNPwmEiTXXWig/Mcyqt0UjEnR9aw31zkCOYJS0bQ4xuhWYhlpGOI1oUZ8n5ipXN8mnTxU/9LblTdMKUOwuBBbEcP3TV6Wg414LhhDVPiq+SkRFhe4B3SPnekTOc5jagxbDHb2XzG1oV/o1w7JaakcCESNa2AkFpCUz/AEXf0y/TRgZEMPAg9xUm2qL/AOPkT5hXz2ML7wIlKW1TbCbOnl6o/i/Q3lFZo7SDmXv7RJcJYiUxt1KUXTsRpkYOGp/2VyyztGR4g+iq9LhoiSmCSARLdVG5jOoJvK9oD4hHzQX8Lp80WHp2CcWRB+30KVa0bOaJ0QIwUfLPxVwh4aXs/wBZH6muHkmIWkoJwiM4mXjJUnQDMKYswoao+Sfg4NRpaMLoBNHCYuyJlrCTs3QBt2+/MzLa13FL23CD+h3kkprOq+lw+DCdhFZPbeHiF78CTg5jtzmz8VUB/s+q9e2eCnQ2sYtgiAdhySiQnjFpHMLgiywJG6aN+OiS7Zlv9U+NHKFYDTfZtcFdRXEk4UVXDvRIgPWc5kiGiXWJniGioV9YNDx3f6rWwh+q84/tlTiVvjj0yyvZMbUzZYMV56nSAaw6TeZV5ZdDw2mYbeOt3kMArAs1nh9k+KeStslliDtxnu/K004kp3o85AbQBPmiA6guXddffcnqFu0OeocVy5PFEbXAT8Ofou3P3HUOyEANrJ4c8ueaI1urmcOARhD1/bkuuIVSJtCLaGSExhGLu5Hcff2Qj718dSAleUhFQrq8GpAcxAcQCq632xreq1vW4ybv2oOkdI3eqztZn6fukILJCZO0+9a0kK0OJ2iSl7x4nuRYr1OzMkL5/aNZ1p26HsSHZyAGfM6rj9LdS89l7AdUUG5GLC1t353VcUOK+UgCBIVms9rkVPTTMnNB3geIVRpWwuLrzTKeWUwlIGm4oM3Q2nXIkdxmiP0tFiuk2EwCfzvIJ3SEkssPxcyDbGitoQ13MFedbzmxw5FNFj82H9rmmXAyKE54HavDe0j7KeP/AA9vaO0kxrgXOlJ06g+iZtVrYXGThWorIy4oTGNOBB3FHtFmDmNJE8RVKyHsOE4TojuaCK+ip4+jm4tmNyiyHEbg90t8+4qev01s283BzhxKfaS5kMkzIiYnl5rPwokbW07x6K00baHva6G5oB7QIOYIyR67FPRrI12LRyCTiaKh6pbiQgutVoH0O3t9Fxuk4g7UIHcSPFaSyo1XHaNPyxHc5+KibJFGDgd7fRHOlBnCeNxBUhpeF8xcN7T5I1BuuxYJiQ5RAJtwLCRJW5a0gAsFNQ9JKsFvhEUiNOydeRUrPpmDEIa1zi44NuOJKOPRbpiLY2HCm4jwd6pWNo8jBzf3hze8TC0Nj0DGcZu/ttxqZn/HLirmy6IhMkbt931O9MEuMHJhrPoi0vIuQZg/OHtujiZdyv7H8JMEjGiXj9LJtG6eJWpuE4/wudUbTsRqQt0tZLIyGJQmNYNgqd5xKMWgY1Kk6Z2DvXAzVlnlzQSBJOFFFrOKK0zwF7b8v3XXtA7ZmfpHogAmuAvHZhxKk+HLtVP0jD3vRbrj+UahipthgJwWl7hONBqGH3RAAFJ7lBwAq7gEE4HE4YayoF2rnkFJ4J7VPyjzXbvdyCAhL+c/suSRJLhEkwGWqt0jpCU2sxzOrcvW+24tbxPkPVVwarkTUGtr47BmUKHbREvFvYBkD9RljuVLpvSLnHo4RF35zr2blaaJgkw2NGJrTajl2fHo3Z4N8zPZFSdifszQSYjqNaOqFzoZkQm4CrjrI9F60mbg1uDfFK0SIl3aeRtl4BVkVhed3icU5b4kpN48cl5gLAAKk1Pl5pTrtV7umN/CkGfWIkKUlvlipNLAaGR1EELQwrMC3tNJ2EVS8fRzi2cuCnawfwzjWRkeRUS0jEeKroFofDc5oe4EE5mnknIGm3uo5gftcAPCSztquI5s4cKta4bQCRxlNSs+jobqAFpkZFr3iXC9LuTFntcI9pjm7WmY70aHFhNfNr61Mi0g+YVcui0zcexxGkyiH9zWnyQS6KMWsd/kPVaS7DiTIiMBJwMx3mi9F0O/5RMbCCly/TZoWxwxhOH6SD6JrRluYHzN4UNCx2e4VTz7CRiJKHRFuHNP+aO3X2uM539uyPez6nEM5D1XfxJH+pZoo3XXeFUvCtzmkAOJJpIOMydy0mitFW19b3QsOcQAng2UzxkiX6kF1FIbXA+YuZ+tjx3ykmLLoj8RWCL4+odkb3Fbyy6LY0C9/ccPmc0AcGigTwbllqFArZ3L8Y2yfAsOhjuvfkZQcXGvJaXR+j4cBt2BDbDb+UVO92J4lPFgGKh0moe/DxRtO3Oj1964XjL35rxbmT796l0NAGobad2akwyCccPDyXg3VhrPriiBk8BxdhwC9cG15HBoQA21wF7uH3XHAfMb2wYBMdGTiaagpNhAYI0NgScfyjYpsggIslyaeoW0ShvPPUvGITRvE6lEfS3ifVGxpEulQVd4KIhyOt2vIIoaBQcXe/BeDR7xJQaAb/Ov3qXpKZCG9+WAzKCQiOl5lVNuts+q3DM6/su2203qNo3x+yTIVyFagGqn+Iba5ouQwQT2nSMgDkN+tNaX0j0Yut7ZxP0jXvWeg2qI3sxHcSfOYUZ566isMfugNsxMpCpkFvIDOhY0D/UMgNgWZs2lYk2zaxxmKljf9zZeC11jhTPSPxrL3sU+Pruqzu3HDo2a3Hx+yFDAa0uOVV2/fdPLAeZS+k4uDBvPkFfup9AWVl9947Sfe5EiuJMxT3T3tRobLrNrqepQIg9ffCSLdnj0omPa4Atc07iD90RkRzcLwWSdolze0KjMZ8RmpQXxW4PiAZdYkd6u6En4u9Iw5OLpCZkUKFO9MasCEjEtMV0iXA5SLRXlmiQrUR2m8WnyKxynfTSb0de8iU5T2TS0eziI/t3S6h95JiFb4ZImR+4ELrojSZgAiYqEu4cqFkc2rAQS2ldWSaa0tq0kH3xCHo5l+I5hDB1u09oIAI3TW50L8M2SYcYjYrvpDi1n+JNUcSuWmYsMe0xDdhAxdhF4DeThxK09j+GnOE7RcafphEz4k9XktTDgBokAGjUBIdy8QrmEZ3Oq7R+iYMCsKG1pOLsXHe41TtMyFMtG9BiWcOpLl6ppEkAol+qi9BgAUbX3rKmZYZ6m1PNIaCLNfvh6qUpY07zyyU7pzk0d/NcYD8rZbTikaF04gS/M7HkuMZqBcdZw5Jptn11KJKSei2WECfaM9mSJdAU5rhQECuKZCFFihvupRsSPOpilnG9sb47lK5m+gyb6qYhzq7DIeqm1WtBCHe2M8dykBSQo3vO71RCL27Ia/QLpHv3knC2FL7D34r11TDffvJDjRA2pMvffuTIONEkDWWs6vuqi1WguoKN1a96laY97YBgPM7Uq5yuQrUHFVWmtKdC2gvRHYDUNZRtK6UhwAC9zQ53ZBIE9u5ZsuDy50w8uqTj50Cd6EitdbwTN94EzmSM94RodoacHg8UeLZAckF1gYaELK4xptb/Dtk6SO2dGiZme5bDSETBjeOwfdYWyQAzs7FsbFAkBuS1ovdGaA1szgFX2Zhe8k658cuQqj6Tj4NGwnyCNZofRsJxPmcfIcFc6myvd0jaMQKSw4DHySkWpKYOZ4eZSjogABNJzUxcZmyaVhPA64E8Z0E+KO6yMfhLe0+YWS0HaWi81zgJyInmcCFeMhNyA4fZa59VM7etOhzObXc1CKHX3NLKgAzBoQaYHcm4UU06ztxr4+q9Ee68HiTqXCKtPWIkazGI71PVHZEluBEv1CXihfhxPq9U7CrSLHYRKIx7f2zH/AMzS3QMP+m8ftdXkVPDXqqmbjLU9kWFMzvG6Z68jNX7n7K7/AGQs2bLELmBzuqHAzlVaQtps98lHknUVLtZWXSsZgF17paicJ7Cn2fE8QdtrXCgpPwCzUMkZ0y2a0yyOZV40pv3LHlVajXWX4mhuxDgc/mA3AVVnZbfCiSuPa45TMu4r5+xnWBpLj781FkQjA54eesHarnkuk3CV9MDZ5lw1NoOeamIRAyaNnqvn1l0m9vZc5p1TNeAo4bQraz/EMVon1XDaJ/8A03zCc8s+03x1rGMGQLj7zKnI/lbxmVSWf4phz67HN29ocsQrey6WgPldiNnqNDyIWkzxv2i42DCGfqCjEYW44awjmOzMjuXDFa4SBB94bVeoXZe6hRogamnN4IcayBwpJTZ0NlGlzq9kd/2XLgbhV3en4bKVxGKDCg1J4JcT5ACHm7lqUpTqcMhrU7kzM8Br2qJbXWT3/ZArjve37KIHvy3KV066oNptIYJngNZRCetUYMEzwGv7KltEYuMzrwXo0UvN53DZsCC8q5E2oPKR0lbWwmF7v2jMlGtlqbDaXuwHedQ2rDW+1RYry8kSybKjRqTuWlY47LaSc6K8vfVxkKYAZAJX+nN1AHkeYTU3ZtnuPqum1AYgt3inMKN5Rr0E1kVvZiPltIcO9EhW+KDW67gWlFZFa7Np3Gq8Yefijnfs9RZaJtjC5pidQCRrhzC2MK2Q7pLXtduIK+dtbKVOStdBQQXOdmBITGblM3aVkkaKxgveXHI0/UcOWKetjpSaMGjmclOyQbo/T/uPa9EuDMzO87slWV7Z4h2igl7mcVhP+oOlHtiw4cMyuMm7e80/2963RM3VwFT59y+RaWtXTR4sQntOMtwoO4LXwyW7p26LWSzPiODYbHPdqaJ/wt47Q7gBNpaZCewyrgqD4KtZbEe0OIvNBxzafQrcwtIvFKO3j0T8270WN0z/AOFe0UqNq8yJiC0ieGqc+5X77VDd22Fu0e/JCiaPY8TY8Heubdi+i4hXhNpB3FL2ixg0ewH9Qmowo7WTY5zQQTKdJ7jgmumMqEniCFrEWKaJYw0gtLmyIMg4y5YK5hxAZEDHVQ1Q4lcQD3KDHASEqD3xU+SWxWN0bD8qccVBwrMTbLCSDBtkN9A6u2hnxRXM28tq5rLGrsOKZ5HuP3RCZ+691Ut1hKYDhPEUP3XhGIpPPVRL6OGIpOGIRoUY5gmWYMiOIrwKhDfNGht2E++alW04T2kyDuGBHCk94TLGDC9jrqPVJuhA4ngR6ojZtzIG0Xh3z8QkR/pi2goZT6rgRyxU7HpeJk9rjqdj5JBoJM5NIphTuExNDiGb5Ow2j+U+Vi5qtfZPicgf3IZI1tVjA07Af81108xI8cliobiBIEjjMcp+a84nyoO6pktMfLkxywxfRGxWmbmkOGUjOai4SF3Pw1rAMc4VAunXeqOAoE1D0rHZ85P6utzIyV/L+o+Jsj73KDve7Us3Zvil05Phg7WmStYemGObMAz1H1V45zLpOWNnsa12kQxWpyGv7KkjPLjeP8bAuxIhcZuMyhOK1kQi4pW22lsNjnvMmtEyfTWUeI8ATNAsf8RRnxXMBm2HfaBPChmSThl3o2JNiaRtAjEEuIAwbLCe7EoMGzjWDvTJsRlgvCzFZ67agxLGRklbTo+9jPgrRkMgLxB2Hen2ncUcTRzTkED+nkdlzhuNFoHOGY98V7o2ex6J7oUDLPEGYO8VrtC2egrDcE8SNebzhySECAC4SIOFB3YhaizQrtMm97jiUr+jv0haTJoYPeZKSa81m2TTg6YwGUkxFdedT9I3Zodqh3ptBDaSB8VJxS/Fds6CyxXijngMbvf9l8qaV9a0xo2G6GyHGaHXetKZkC7MV1LJWv4agTF0OA2OPmtfF5MZjq+05Y23pjQSM1eaD0s8Ta6KRhdvVB2LPOepQ4siDPAgrtuG4zl0+hQ9JuFHMBGth8j6o7LXDdnI6iJKt0d/db0jA67rLSBPz4JhzdYn4/dcN/K107GEOIHdYUxpPvwU7FYnBopKUpFrpmW2VAVOBBhOBaHXZgiR9QlSx0OgJpmFHr0rf6evvGYP6hXmFzpj8zSNra9yHC0i8doBw24800LTCcKgsPMI3lBqK12jr83MIqSbswHY6kNsGLDI7QknbRBAE5gjIg+5L0K0vbg4kajUd9Co0rkHDtzx2mtI5FGs1uY6d4llaA1HNGbGhu7cMT1sMj/iaIT7FDd2IgGx4l34JWdaGzAh5tJ3jb72IjYjhjXuPvchssZBYxpbel1pOFBkdu4JiLZ4rdZ3iYWXFVo0OPt5z80zDc3GR4eo81VNcARMXTs17k5Ce2Y67DxLT30T0WzNwGo1a/MUPEJSMS17aGueviKHirGQzEp4V8xiougzLS1wmDgTiDjPkpuImTzX0y8DzBUg6kxPiAfAL0YSxZxAl3iaHDNeqdfuacmj3scTxlxBoo44U5fwodK4YH3yXTGmZ0nukZcU9J2NDkMZT2p6zNoTrOXjqSTHGWI4j2JJ6D2RSUyTv+y08c7RleknFDe4AEmgxU3a/f8ACz+ktLBxLQA5mBn832XRWcmyenNIl9BO4MNu0qmsEd5i0NGgmWR1TGCftFnY4UDmfpNOSQs8Iwi4yL5ylIAHxqs/ftp69L5mlz8zGnaEdukYRxBb3qjZbWHE3djhL7IgkeyQdxRcRKv4b4Z7Lwdhop/0+eEjuKzxh1Xg9zcCRuMktWDcXMewOH3ShsxGSFA01GHzTH5hPvTkHTs+3DadoPkfVG6Oj2hoBaC8jOTdpVrHNxkhj/yKBo2MHtDwCGicgdajaYszu/3HBFuyjsESBOoSHn3oUMTd7zRLQboDeJ970hpK1dDZ4sTNrXS/UaDxR7NntIW+/Ge69MTkP20S7rTuWHuDGZnmQjNjO/8AI7mVvfDPqp5Kgu95rhfsUogoobV3sa33wXa3fhwAXdVzm0wrXzV7Gk4dZo3ihWZ+Bol2E6uL6cGhaj8RrlOfHmuHyz+61l6JOscqtPA0PoUxFbITcCB9VCO6ZCK8AmU5Hb9kC0OfCkW0d4rPRgRYANWkcPRAfCcMp7vurBlva8f3YYO0YpyBYQ4ThxHS+lwmBzr3qd/p6U8BwkQaTkOM6IESFdMpEbQra22R7Wm80OwM2mWBGIKkxoNRUbUalG1SCd47+amXjOYPvP1TsWwtIm2iViQLo1hLjTllcdCvEOApdAntB7kxZrTEZ2XulqNR3pfR9pLXG6SKeaYNrqbzGna3qnuoos0o3/VQZCJCDj9TaS3zRGw4DvnunU8S70rCfDeZNcQTk4eYmvWqyFvaGO0SS6B+DYXsMwZispGY71MRHimJbjPKe6Sp7O5zHC64iooDTkmoWMQzIPSf8QnIVPi2kYgjvHqisjsdk1wOp0j6jkkTGcMTMIbyKTaJEypzzTuBLVrsqHYRXmBPuXekacuRDhyy5KrEaVGuwyIBlxQX6TIc1r2AjWDVTcDXzcJdryT0Kgbql4zKz0HSMMkVLcMsymtK6Wa09FImQAcRTEYBVh12mzZPTumXONyFIsHaP1HUNniqX8UTiwjjPBWIbDJ6ri3YR6KcXRzpTodyrkfFXQrazXd2FNQyHSAkdoS8SxkYhCbAAqKJy7KxMua+ci11ciD3IH4Npq2nMKUTR7HTJYCZymKGgGpAdYCOxEe390+4quqDDYbxg93GvivOjRBiGu3UQGxYzcbjxtm08x6KUTSEqvY5u4tcPIo0E/xg+Zrm7ZT8EaFEa6jXA7DSSBZrXCiHquruKcEMDUloq2lmiw2w2ta5rroGBFSPuoWdszXed5wVDoeFNxd9IWgFGTzPmo1o4BGdM+8Asv8A9RbZcgQ4QNXvLj+ln3IWmhiq+bfH9tv2tzcobWsG+V495Wnim8v8LK6igIUSotcpF8l1M4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73" y="281490"/>
            <a:ext cx="5931402" cy="297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51832" y="4170492"/>
            <a:ext cx="4040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 пилим доски</a:t>
            </a:r>
            <a:br>
              <a:rPr lang="ru-RU" sz="2400" dirty="0"/>
            </a:br>
            <a:r>
              <a:rPr lang="ru-RU" sz="2400" dirty="0"/>
              <a:t>длинные и плоские.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48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3612" y="1971676"/>
            <a:ext cx="4614117" cy="27574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Эти доски</a:t>
            </a:r>
            <a:br>
              <a:rPr lang="ru-RU" dirty="0"/>
            </a:br>
            <a:r>
              <a:rPr lang="ru-RU" dirty="0"/>
              <a:t>         вот так</a:t>
            </a:r>
            <a:br>
              <a:rPr lang="ru-RU" dirty="0"/>
            </a:br>
            <a:r>
              <a:rPr lang="ru-RU" dirty="0"/>
              <a:t>зажимает</a:t>
            </a:r>
            <a:br>
              <a:rPr lang="ru-RU" dirty="0"/>
            </a:br>
            <a:r>
              <a:rPr lang="ru-RU" dirty="0"/>
              <a:t>        стол-верстак.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67784"/>
            <a:ext cx="6372226" cy="584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272144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От работы</a:t>
            </a:r>
            <a:br>
              <a:rPr lang="ru-RU" dirty="0"/>
            </a:br>
            <a:r>
              <a:rPr lang="ru-RU" dirty="0"/>
              <a:t>         пила</a:t>
            </a:r>
            <a:br>
              <a:rPr lang="ru-RU" dirty="0"/>
            </a:br>
            <a:r>
              <a:rPr lang="ru-RU" dirty="0"/>
              <a:t>раскалилась добела.</a:t>
            </a:r>
            <a:br>
              <a:rPr lang="ru-RU" dirty="0"/>
            </a:br>
            <a:r>
              <a:rPr lang="ru-RU" dirty="0"/>
              <a:t>Из-под пилки</a:t>
            </a:r>
            <a:br>
              <a:rPr lang="ru-RU" dirty="0"/>
            </a:br>
            <a:r>
              <a:rPr lang="ru-RU" dirty="0"/>
              <a:t>            сыплются опилки.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571750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449179" y="285750"/>
            <a:ext cx="3834063" cy="348414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800" dirty="0"/>
              <a:t>Рубанок</a:t>
            </a:r>
          </a:p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800" dirty="0"/>
              <a:t>       в руки -</a:t>
            </a:r>
          </a:p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800" dirty="0"/>
              <a:t>работа другая:</a:t>
            </a:r>
          </a:p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800" dirty="0"/>
              <a:t>сучки, закорюки</a:t>
            </a:r>
          </a:p>
          <a:p>
            <a:pPr marL="45720" indent="0">
              <a:buClr>
                <a:schemeClr val="tx1">
                  <a:lumMod val="75000"/>
                </a:schemeClr>
              </a:buClr>
              <a:buNone/>
            </a:pPr>
            <a:r>
              <a:rPr lang="ru-RU" sz="2800" dirty="0"/>
              <a:t>рубанком стругаем.</a:t>
            </a:r>
          </a:p>
          <a:p>
            <a:pPr marL="45720" indent="0" algn="l" defTabSz="914400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</a:schemeClr>
              </a:buClr>
              <a:buSzPct val="100000"/>
              <a:buNone/>
            </a:pPr>
            <a:endParaRPr lang="ru-RU" sz="2000" b="0" i="0" dirty="0">
              <a:solidFill>
                <a:schemeClr val="tx1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6" y="285750"/>
            <a:ext cx="4155281" cy="2698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7" y="3119438"/>
            <a:ext cx="4496000" cy="325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4103059"/>
            <a:ext cx="3946706" cy="262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87847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Хороши стружки -</a:t>
            </a:r>
            <a:br>
              <a:rPr lang="ru-RU" dirty="0"/>
            </a:br>
            <a:r>
              <a:rPr lang="ru-RU" dirty="0"/>
              <a:t>желтые игрушки.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766889"/>
            <a:ext cx="3176588" cy="384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395538"/>
            <a:ext cx="47625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49" y="990599"/>
            <a:ext cx="3190875" cy="531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343651" y="371476"/>
            <a:ext cx="4386262" cy="27888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800" dirty="0"/>
              <a:t>А если</a:t>
            </a:r>
          </a:p>
          <a:p>
            <a:pPr marL="45720" indent="0">
              <a:buNone/>
            </a:pPr>
            <a:r>
              <a:rPr lang="ru-RU" sz="2800" dirty="0"/>
              <a:t>      нужен шар нам</a:t>
            </a:r>
          </a:p>
          <a:p>
            <a:pPr marL="45720" indent="0">
              <a:buNone/>
            </a:pPr>
            <a:r>
              <a:rPr lang="ru-RU" sz="2800" dirty="0"/>
              <a:t>круглый очень,</a:t>
            </a:r>
          </a:p>
          <a:p>
            <a:pPr marL="45720" indent="0" algn="l" defTabSz="914400">
              <a:lnSpc>
                <a:spcPct val="100000"/>
              </a:lnSpc>
              <a:spcBef>
                <a:spcPts val="1800"/>
              </a:spcBef>
              <a:buNone/>
            </a:pPr>
            <a:endParaRPr lang="ru-RU" sz="2000" b="0" i="0" dirty="0">
              <a:solidFill>
                <a:schemeClr val="tx1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42888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9" y="3051375"/>
            <a:ext cx="4886324" cy="361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3500" y="4536701"/>
            <a:ext cx="37999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на станке токарном</a:t>
            </a:r>
          </a:p>
          <a:p>
            <a:r>
              <a:rPr lang="ru-RU" sz="2800" dirty="0"/>
              <a:t>круглое точим.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4000" y="78909"/>
            <a:ext cx="9133730" cy="1778465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dirty="0"/>
              <a:t>Готовим понемножку</a:t>
            </a:r>
            <a:br>
              <a:rPr lang="ru-RU" dirty="0"/>
            </a:br>
            <a:r>
              <a:rPr lang="ru-RU" dirty="0"/>
              <a:t>то ящик,</a:t>
            </a:r>
            <a:br>
              <a:rPr lang="ru-RU" dirty="0"/>
            </a:br>
            <a:r>
              <a:rPr lang="ru-RU" dirty="0"/>
              <a:t>        то ножку.</a:t>
            </a:r>
            <a:br>
              <a:rPr lang="ru-RU" dirty="0"/>
            </a:br>
            <a:endParaRPr lang="ru-RU" sz="34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7" y="989014"/>
            <a:ext cx="4298012" cy="299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www.detinashi.ru/admin/app/webroot/images/content/2010/07_jul/rezba/rabo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047" y="3513138"/>
            <a:ext cx="5014844" cy="33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7" y="655638"/>
            <a:ext cx="46577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ем  быть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D64CD94-A904-4C61-980C-7A548526CB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Кем  быть</Template>
  <TotalTime>0</TotalTime>
  <Words>119</Words>
  <Application>Microsoft Office PowerPoint</Application>
  <PresentationFormat>Произвольный</PresentationFormat>
  <Paragraphs>39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Кем  быть</vt:lpstr>
      <vt:lpstr>У меня растут года, будет и семнадцать. Где работать мне тогда, чем заниматься? </vt:lpstr>
      <vt:lpstr>Нужные работники -  </vt:lpstr>
      <vt:lpstr>Презентация PowerPoint</vt:lpstr>
      <vt:lpstr>Эти доски          вот так зажимает         стол-верстак. </vt:lpstr>
      <vt:lpstr>От работы          пила раскалилась добела. Из-под пилки             сыплются опилки. </vt:lpstr>
      <vt:lpstr>Презентация PowerPoint</vt:lpstr>
      <vt:lpstr>Хороши стружки - желтые игрушки. </vt:lpstr>
      <vt:lpstr>Презентация PowerPoint</vt:lpstr>
      <vt:lpstr>Готовим понемножку то ящик,         то ножку. </vt:lpstr>
      <vt:lpstr>Сделали вот столько стульев и столиков! </vt:lpstr>
      <vt:lpstr>Столяру хорошо,</vt:lpstr>
      <vt:lpstr>а инженеру -             лучше, </vt:lpstr>
      <vt:lpstr>я бы строить дом пошел, пусть меня научат. </vt:lpstr>
      <vt:lpstr>Я  сначала         начерчу дом    такой,          какой хочу. </vt:lpstr>
      <vt:lpstr>Самое главное, чтоб было нарисовано здание       славное, живое словно. </vt:lpstr>
      <vt:lpstr>Это будет          перед, называется фасад. </vt:lpstr>
      <vt:lpstr>Это    каждый разберет -  </vt:lpstr>
      <vt:lpstr>План готов,            и вокруг сто работ          на тыщу рук. </vt:lpstr>
      <vt:lpstr>Упираются леса в самые небеса. </vt:lpstr>
      <vt:lpstr>Где трудна работка, там    визжит лебедка; </vt:lpstr>
      <vt:lpstr>подымает балки, будто палки. </vt:lpstr>
      <vt:lpstr>По крыше выложили жесть. И дом готов,             и крыша есть. </vt:lpstr>
      <vt:lpstr>Презентация PowerPoint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2015-02-10T06:32:56Z</dcterms:created>
  <dcterms:modified xsi:type="dcterms:W3CDTF">2015-02-19T18:38:36Z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