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4" r:id="rId14"/>
    <p:sldId id="275" r:id="rId15"/>
    <p:sldId id="278" r:id="rId16"/>
    <p:sldId id="28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0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64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6513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531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823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92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98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0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1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40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0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1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9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5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8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9383-894D-4DFC-BB4B-DF7C9A7682E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95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D9383-894D-4DFC-BB4B-DF7C9A7682E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616C03-681D-49C3-B101-DF837FC3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4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979" y="1960892"/>
            <a:ext cx="8062332" cy="235577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Презентация на тему: </a:t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«Домашние </a:t>
            </a: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животные»</a:t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54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8892" y="3739661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редняя группа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72954" y="6049108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Шохова Ю.В.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171" y="379140"/>
            <a:ext cx="6174808" cy="4578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1171" y="5196468"/>
            <a:ext cx="3005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У него большие уши, 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Он хозяину послушен.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И хотя он невелик, 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Но везет, как грузовик!</a:t>
            </a:r>
          </a:p>
        </p:txBody>
      </p:sp>
      <p:pic>
        <p:nvPicPr>
          <p:cNvPr id="7" name="donkey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5196468"/>
            <a:ext cx="487363" cy="48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59642" y="5858187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(осёл)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717" y="906037"/>
            <a:ext cx="7125629" cy="534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675007"/>
            <a:ext cx="7168745" cy="4480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8820" y="914401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Кто лишний?</a:t>
            </a:r>
            <a:endParaRPr lang="ru-RU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8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367" y="834626"/>
            <a:ext cx="7275926" cy="55791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53315" y="158218"/>
            <a:ext cx="8976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Дидактическая игра 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«Домашние 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животные и их детеныши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</a:p>
          <a:p>
            <a:pPr indent="228600" algn="ctr">
              <a:spcAft>
                <a:spcPts val="0"/>
              </a:spcAft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50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68" y="501805"/>
            <a:ext cx="8602388" cy="580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050" y="855786"/>
            <a:ext cx="7627815" cy="57208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8351" y="327136"/>
            <a:ext cx="1020336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Дидактическая игра: «Кто что ест?»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6702" y="433311"/>
            <a:ext cx="820729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Сегодня мы с вами вспомнили наших любимцев. Давайте вспомним, кто они?   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(Домашние животные).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Послушайте, какое хорошее стихотворение написал про них поэт Роман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Сеф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     Эти животные дома живут,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     Домашними их потому и зовут,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     Мы их укрываем в тепле от мороза,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     Их кормим и поим, коль надо – стрижем,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     Их ласково гладим, всегда бережем,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     Они к нам привязаны, очень послушны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     И к голосу нашему не равнодушны.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     Собаки прилежно наш дом стерегут,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     Все кошки, конечно, при доме живут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     И нашу еду от мышей стерегут.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64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78" y="434899"/>
            <a:ext cx="6845330" cy="45706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3978" y="5191111"/>
            <a:ext cx="3586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Ест траву, жуёт, молчит,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потом полдня мычит: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Мне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погладите бока –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Дам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парного молока</a:t>
            </a:r>
          </a:p>
        </p:txBody>
      </p:sp>
      <p:pic>
        <p:nvPicPr>
          <p:cNvPr id="5" name="Sound_026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8571" y="5330504"/>
            <a:ext cx="487363" cy="487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1003" y="6052885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(корова)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7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956" y="499597"/>
            <a:ext cx="5850673" cy="39023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4956" y="4689083"/>
            <a:ext cx="3196683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Это кто?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Бородка, рожки.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неё в копытцах ножки.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Даёт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великолепное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Молочко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целебное.</a:t>
            </a:r>
          </a:p>
        </p:txBody>
      </p:sp>
      <p:pic>
        <p:nvPicPr>
          <p:cNvPr id="4" name="Sound_0546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1426" y="4866839"/>
            <a:ext cx="487363" cy="487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7978" y="5588258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(коза)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1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482" y="591014"/>
            <a:ext cx="7315200" cy="411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5482" y="4847193"/>
            <a:ext cx="3832302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Мила, добродушна,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Нос пятачком, 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луже лежит,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Торчит хвостик крючком.</a:t>
            </a: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Sound_1526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8793" y="5098053"/>
            <a:ext cx="487363" cy="4873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53786" y="5852596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(свинья)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1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192" y="401444"/>
            <a:ext cx="5720355" cy="45385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5192" y="5083611"/>
            <a:ext cx="34420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Машет радостно хвостом, 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Когда идёт хозяин в дом. 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 неё удел таков – 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Дом хранить от чужаков.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Sound_0407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54413" y="5233436"/>
            <a:ext cx="415461" cy="487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4294" y="5783412"/>
            <a:ext cx="137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(собака)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8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539" y="395867"/>
            <a:ext cx="6289288" cy="39308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19539" y="4635334"/>
            <a:ext cx="34531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нашем доме кто живет?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Молоко из миски пьет.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ночам мышей гоняет.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Днем на лавке отдыхает.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Sound_026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31389" y="4729986"/>
            <a:ext cx="487363" cy="487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1304" y="5389830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(кошка)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0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886" y="408879"/>
            <a:ext cx="6461784" cy="46069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7886" y="5204045"/>
            <a:ext cx="4722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Даёт нам шерсть, чтоб мы оделись,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одежде шерстяной согрелись.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отаре на лугу пасётся.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Как, то животное зовётся?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Sound_0557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10530" y="5378401"/>
            <a:ext cx="487363" cy="487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0238" y="5997502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(овца)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0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783" y="401444"/>
            <a:ext cx="6295793" cy="41971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0783" y="4880661"/>
            <a:ext cx="2326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Длинное ухо,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Комочек пуха,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Прыгает ловко,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Любит морковку.</a:t>
            </a:r>
          </a:p>
        </p:txBody>
      </p:sp>
      <p:pic>
        <p:nvPicPr>
          <p:cNvPr id="5" name="Sound_055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6921" y="4798539"/>
            <a:ext cx="487363" cy="487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42716" y="548580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(кролик)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371" y="379142"/>
            <a:ext cx="7243832" cy="45273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3013" y="5173715"/>
            <a:ext cx="38657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Быстрее ветра я скачу,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”Цок-цок,” – копытами стучу,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 громко ”иго-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 кричу,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Садись на спину – прокачу!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Sound_016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64842" y="5258652"/>
            <a:ext cx="487363" cy="487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70180" y="5867297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(лошадь)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290</TotalTime>
  <Words>233</Words>
  <Application>Microsoft Office PowerPoint</Application>
  <PresentationFormat>Произвольный</PresentationFormat>
  <Paragraphs>67</Paragraphs>
  <Slides>16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Презентация на тему:  «Домашние животные»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«Домашние животные»</dc:title>
  <dc:creator>Елена</dc:creator>
  <cp:lastModifiedBy>SH-U</cp:lastModifiedBy>
  <cp:revision>33</cp:revision>
  <dcterms:created xsi:type="dcterms:W3CDTF">2020-12-08T16:30:51Z</dcterms:created>
  <dcterms:modified xsi:type="dcterms:W3CDTF">2024-12-08T11:23:56Z</dcterms:modified>
</cp:coreProperties>
</file>