
<file path=[Content_Types].xml><?xml version="1.0" encoding="utf-8"?>
<Types xmlns="http://schemas.openxmlformats.org/package/2006/content-types">
  <Default Extension="png" ContentType="image/png"/>
  <Default Extension="m4a" ContentType="audio/unknown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70" r:id="rId12"/>
    <p:sldId id="271" r:id="rId13"/>
    <p:sldId id="274" r:id="rId14"/>
    <p:sldId id="275" r:id="rId15"/>
    <p:sldId id="278" r:id="rId16"/>
    <p:sldId id="281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>
        <p:scale>
          <a:sx n="81" d="100"/>
          <a:sy n="81" d="100"/>
        </p:scale>
        <p:origin x="-300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707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6410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565133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1531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2823112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779270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259835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5302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22191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6404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3205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712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35911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459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6809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9951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D9383-894D-4DFC-BB4B-DF7C9A7682E1}" type="datetimeFigureOut">
              <a:rPr lang="ru-RU" smtClean="0"/>
              <a:t>08.12.2024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3F616C03-681D-49C3-B101-DF837FC3B34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046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5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5" Type="http://schemas.openxmlformats.org/officeDocument/2006/relationships/image" Target="../media/image2.png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82979" y="1960892"/>
            <a:ext cx="8062332" cy="2355774"/>
          </a:xfrm>
        </p:spPr>
        <p:txBody>
          <a:bodyPr>
            <a:no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Презентация на тему: </a:t>
            </a:r>
            <a:b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«Домашние </a:t>
            </a: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животные»</a:t>
            </a:r>
            <a:b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/>
            </a:r>
            <a:br>
              <a:rPr lang="ru-RU" sz="54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</a:br>
            <a:endParaRPr lang="ru-RU" sz="5400" dirty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18892" y="3739661"/>
            <a:ext cx="18421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с</a:t>
            </a:r>
            <a:r>
              <a:rPr lang="ru-RU" dirty="0" smtClean="0"/>
              <a:t>редняя группа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9272954" y="6049108"/>
            <a:ext cx="15664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mtClean="0"/>
              <a:t>Шохова Ю.В.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49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61171" y="379140"/>
            <a:ext cx="6174808" cy="457855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61171" y="5196468"/>
            <a:ext cx="300595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У него большие уши,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Он хозяину послушен.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И хотя он невелик, 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</a:rPr>
              <a:t>Но везет, как грузовик!</a:t>
            </a:r>
          </a:p>
        </p:txBody>
      </p:sp>
      <p:pic>
        <p:nvPicPr>
          <p:cNvPr id="7" name="donkey2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51525" y="5196468"/>
            <a:ext cx="487363" cy="48736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59642" y="5858187"/>
            <a:ext cx="10711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(осёл)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6825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419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7717" y="906037"/>
            <a:ext cx="7125629" cy="5344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35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71600" y="1675007"/>
            <a:ext cx="7168745" cy="44804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78820" y="914401"/>
            <a:ext cx="2040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Кто лишний?</a:t>
            </a:r>
            <a:endParaRPr lang="ru-RU" sz="2400" b="1" dirty="0"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184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8367" y="834626"/>
            <a:ext cx="7275926" cy="557911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53315" y="158218"/>
            <a:ext cx="89767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sz="2400" b="1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Дидактическая игра </a:t>
            </a:r>
            <a:r>
              <a:rPr lang="ru-RU" sz="2400" i="1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«Домашние </a:t>
            </a:r>
            <a:r>
              <a:rPr lang="ru-RU" sz="2400" b="1" i="1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животные и их детеныши</a:t>
            </a:r>
            <a:r>
              <a:rPr lang="ru-RU" sz="2400" i="1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»</a:t>
            </a:r>
          </a:p>
          <a:p>
            <a:pPr indent="228600" algn="ctr">
              <a:spcAft>
                <a:spcPts val="0"/>
              </a:spcAft>
            </a:pPr>
            <a:endParaRPr lang="ru-RU" sz="2400" dirty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0508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4668" y="501805"/>
            <a:ext cx="8602388" cy="580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32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09050" y="855786"/>
            <a:ext cx="7627815" cy="5720862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68351" y="327136"/>
            <a:ext cx="1020336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 algn="ctr">
              <a:spcAft>
                <a:spcPts val="0"/>
              </a:spcAft>
            </a:pPr>
            <a:r>
              <a:rPr lang="ru-RU" u="sng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Дидактическая игра: «Кто что ест?»</a:t>
            </a:r>
          </a:p>
          <a:p>
            <a:pPr>
              <a:spcAft>
                <a:spcPts val="0"/>
              </a:spcAft>
            </a:pPr>
            <a:r>
              <a:rPr lang="ru-RU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579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6702" y="433311"/>
            <a:ext cx="8207298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Сегодня мы с вами вспомнили наших любимцев. Давайте вспомним, кто они?   </a:t>
            </a:r>
            <a:r>
              <a:rPr lang="ru-RU" sz="2000" i="1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(Домашние животные).</a:t>
            </a:r>
            <a:endParaRPr lang="ru-RU" sz="2000" dirty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Послушайте, какое хорошее стихотворение написал про них поэт Роман 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Сеф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: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Эти животные дома живут,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Домашними их потому и зовут,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Мы их укрываем в тепле от мороза,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Их кормим и поим, коль надо – стрижем,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Их ласково гладим, всегда бережем,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Они к нам привязаны, очень послушны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И к голосу нашему не равнодушны.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Собаки прилежно наш дом стерегут,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Все кошки, конечно, при доме живут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         И нашу еду от мышей стерегут.</a:t>
            </a:r>
            <a:endParaRPr lang="ru-RU" sz="2000" dirty="0">
              <a:solidFill>
                <a:schemeClr val="accent2">
                  <a:lumMod val="50000"/>
                </a:schemeClr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26432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3978" y="434899"/>
            <a:ext cx="6845330" cy="457068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93978" y="5191111"/>
            <a:ext cx="35869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Ест траву, жуёт, молчит,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А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потом полдня мычит: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Мне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погладите бока –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Дам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парного молока</a:t>
            </a:r>
          </a:p>
        </p:txBody>
      </p:sp>
      <p:pic>
        <p:nvPicPr>
          <p:cNvPr id="5" name="Sound_0261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68571" y="5330504"/>
            <a:ext cx="487363" cy="487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531003" y="6052885"/>
            <a:ext cx="13901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(корова)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376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21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74956" y="499597"/>
            <a:ext cx="5850673" cy="390235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74956" y="4689083"/>
            <a:ext cx="3196683" cy="1733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Это кто?</a:t>
            </a:r>
          </a:p>
          <a:p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Бородка, рожки.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неё в копытцах ножки.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Даёт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великолепное </a:t>
            </a:r>
            <a:endParaRPr lang="ru-RU" sz="2000" dirty="0" smtClean="0">
              <a:solidFill>
                <a:schemeClr val="accent2">
                  <a:lumMod val="50000"/>
                </a:schemeClr>
              </a:solidFill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  <a:p>
            <a:r>
              <a:rPr lang="ru-RU" sz="2000" dirty="0" smtClean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Молочко 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целебное.</a:t>
            </a:r>
          </a:p>
        </p:txBody>
      </p:sp>
      <p:pic>
        <p:nvPicPr>
          <p:cNvPr id="4" name="Sound_0546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01426" y="4866839"/>
            <a:ext cx="487363" cy="48736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27978" y="5588258"/>
            <a:ext cx="10342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(коза)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313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5482" y="591014"/>
            <a:ext cx="7315200" cy="41148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215482" y="4847193"/>
            <a:ext cx="3832302" cy="20108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Мила, добродушна,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Нос пятачком, 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луже лежит,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Торчит хвостик крючком.</a:t>
            </a:r>
          </a:p>
          <a:p>
            <a:pPr>
              <a:spcAft>
                <a:spcPts val="750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ru-RU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Sound_1526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018793" y="5098053"/>
            <a:ext cx="487363" cy="487363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553786" y="5852596"/>
            <a:ext cx="13885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(свинья)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481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5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5192" y="401444"/>
            <a:ext cx="5720355" cy="453854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075192" y="5083611"/>
            <a:ext cx="344201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Машет радостно хвостом, 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Когда идёт хозяин в дом. 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У неё удел таков – </a:t>
            </a:r>
          </a:p>
          <a:p>
            <a:pPr>
              <a:spcAft>
                <a:spcPts val="75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Дом хранить от чужаков.</a:t>
            </a:r>
            <a:endParaRPr lang="ru-RU" sz="2000" dirty="0">
              <a:solidFill>
                <a:schemeClr val="accent2">
                  <a:lumMod val="50000"/>
                </a:schemeClr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Sound_0407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654413" y="5233436"/>
            <a:ext cx="415461" cy="487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174294" y="5783412"/>
            <a:ext cx="1375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(собака)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381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11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19539" y="395867"/>
            <a:ext cx="6289288" cy="393080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519539" y="4635334"/>
            <a:ext cx="345316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нашем доме кто живет?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Молоко из миски пьет.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По ночам мышей гоняет.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Днем на лавке отдыхает.</a:t>
            </a:r>
            <a:endParaRPr lang="ru-RU" sz="2000" dirty="0">
              <a:solidFill>
                <a:schemeClr val="accent2">
                  <a:lumMod val="50000"/>
                </a:schemeClr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Sound_0261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31389" y="4729986"/>
            <a:ext cx="487363" cy="487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031304" y="5389830"/>
            <a:ext cx="128753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(кошка)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4402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0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7886" y="408879"/>
            <a:ext cx="6461784" cy="4606951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477886" y="5204045"/>
            <a:ext cx="472219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Даёт нам шерсть, чтоб мы оделись,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одежде шерстяной согрелись.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В отаре на лугу пасётся.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Как, то животное зовётся?</a:t>
            </a:r>
            <a:endParaRPr lang="ru-RU" sz="2000" dirty="0">
              <a:solidFill>
                <a:schemeClr val="accent2">
                  <a:lumMod val="50000"/>
                </a:schemeClr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Sound_0557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810530" y="5378401"/>
            <a:ext cx="487363" cy="487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20238" y="5997502"/>
            <a:ext cx="10647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(овца)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190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62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10783" y="401444"/>
            <a:ext cx="6295793" cy="41971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710783" y="4880661"/>
            <a:ext cx="232688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Длинное ухо,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Комочек пуха,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Прыгает ловко,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Любит морковку.</a:t>
            </a:r>
          </a:p>
        </p:txBody>
      </p:sp>
      <p:pic>
        <p:nvPicPr>
          <p:cNvPr id="5" name="Sound_0552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06921" y="4798539"/>
            <a:ext cx="487363" cy="487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342716" y="5485802"/>
            <a:ext cx="14157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(кролик)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4030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4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56371" y="379142"/>
            <a:ext cx="7243832" cy="4527395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353013" y="5173715"/>
            <a:ext cx="386575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Быстрее ветра я скачу,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”Цок-цок,” – копытами стучу,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Я громко ”иго-</a:t>
            </a:r>
            <a:r>
              <a:rPr lang="ru-RU" sz="2000" dirty="0" err="1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го</a:t>
            </a: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” кричу, </a:t>
            </a:r>
          </a:p>
          <a:p>
            <a:pPr>
              <a:spcAft>
                <a:spcPts val="0"/>
              </a:spcAft>
            </a:pPr>
            <a:r>
              <a:rPr lang="ru-RU" sz="2000" dirty="0">
                <a:solidFill>
                  <a:schemeClr val="accent2">
                    <a:lumMod val="50000"/>
                  </a:schemeClr>
                </a:solidFill>
                <a:latin typeface="Arial Unicode MS" panose="020B0604020202020204" pitchFamily="34" charset="-128"/>
                <a:ea typeface="Arial Unicode MS" panose="020B0604020202020204" pitchFamily="34" charset="-128"/>
                <a:cs typeface="Arial Unicode MS" panose="020B0604020202020204" pitchFamily="34" charset="-128"/>
              </a:rPr>
              <a:t>Садись на спину – прокачу!</a:t>
            </a:r>
            <a:endParaRPr lang="ru-RU" sz="2000" dirty="0">
              <a:solidFill>
                <a:schemeClr val="accent2">
                  <a:lumMod val="50000"/>
                </a:schemeClr>
              </a:solidFill>
              <a:effectLst/>
              <a:latin typeface="Arial Unicode MS" panose="020B0604020202020204" pitchFamily="34" charset="-128"/>
              <a:ea typeface="Arial Unicode MS" panose="020B0604020202020204" pitchFamily="34" charset="-128"/>
              <a:cs typeface="Arial Unicode MS" panose="020B0604020202020204" pitchFamily="34" charset="-128"/>
            </a:endParaRPr>
          </a:p>
        </p:txBody>
      </p:sp>
      <p:pic>
        <p:nvPicPr>
          <p:cNvPr id="5" name="Sound_0163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464842" y="5258652"/>
            <a:ext cx="487363" cy="48736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970180" y="5867297"/>
            <a:ext cx="1476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accent2">
                    <a:lumMod val="50000"/>
                  </a:schemeClr>
                </a:solidFill>
              </a:rPr>
              <a:t>(лошадь)</a:t>
            </a:r>
            <a:endParaRPr lang="ru-RU" sz="24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400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3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290</TotalTime>
  <Words>233</Words>
  <Application>Microsoft Office PowerPoint</Application>
  <PresentationFormat>Произвольный</PresentationFormat>
  <Paragraphs>67</Paragraphs>
  <Slides>16</Slides>
  <Notes>0</Notes>
  <HiddenSlides>0</HiddenSlides>
  <MMClips>9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Аспект</vt:lpstr>
      <vt:lpstr>Презентация на тему:  «Домашние животные»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тему: «Домашние животные»</dc:title>
  <dc:creator>Елена</dc:creator>
  <cp:lastModifiedBy>SH-U</cp:lastModifiedBy>
  <cp:revision>33</cp:revision>
  <dcterms:created xsi:type="dcterms:W3CDTF">2020-12-08T16:30:51Z</dcterms:created>
  <dcterms:modified xsi:type="dcterms:W3CDTF">2024-12-08T11:23:56Z</dcterms:modified>
</cp:coreProperties>
</file>