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5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EBFD2-78EA-43D0-B3DB-CBC89A77D57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C7371-0DF5-4393-9746-393E6CF64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EBFD2-78EA-43D0-B3DB-CBC89A77D57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C7371-0DF5-4393-9746-393E6CF64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EBFD2-78EA-43D0-B3DB-CBC89A77D57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C7371-0DF5-4393-9746-393E6CF64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EBFD2-78EA-43D0-B3DB-CBC89A77D57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C7371-0DF5-4393-9746-393E6CF64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EBFD2-78EA-43D0-B3DB-CBC89A77D57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C7371-0DF5-4393-9746-393E6CF64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EBFD2-78EA-43D0-B3DB-CBC89A77D57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C7371-0DF5-4393-9746-393E6CF64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EBFD2-78EA-43D0-B3DB-CBC89A77D57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C7371-0DF5-4393-9746-393E6CF64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EBFD2-78EA-43D0-B3DB-CBC89A77D57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C7371-0DF5-4393-9746-393E6CF64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EBFD2-78EA-43D0-B3DB-CBC89A77D57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C7371-0DF5-4393-9746-393E6CF64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EBFD2-78EA-43D0-B3DB-CBC89A77D57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C7371-0DF5-4393-9746-393E6CF64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EBFD2-78EA-43D0-B3DB-CBC89A77D57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C7371-0DF5-4393-9746-393E6CF6496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0DEBFD2-78EA-43D0-B3DB-CBC89A77D57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E4C7371-0DF5-4393-9746-393E6CF649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310458"/>
            <a:ext cx="6708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речи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417" y="2967335"/>
            <a:ext cx="57951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Пересказ рассказа</a:t>
            </a:r>
          </a:p>
          <a:p>
            <a:pPr algn="ctr"/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Л.Толстого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«Пожарные собаки»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3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369977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- Как </a:t>
            </a:r>
            <a:r>
              <a:rPr lang="ru-RU" dirty="0"/>
              <a:t>выглядит собака, знают все. но если спросить описать своего любимца, рассказы получатся разными, потому что пород собак очень много. Какие породы собак вы знаете?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82809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Отгадайте загадку:</a:t>
            </a:r>
          </a:p>
          <a:p>
            <a:r>
              <a:rPr lang="ru-RU" b="1" i="1" dirty="0"/>
              <a:t>Я хозяину служу,</a:t>
            </a:r>
            <a:endParaRPr lang="ru-RU" dirty="0"/>
          </a:p>
          <a:p>
            <a:r>
              <a:rPr lang="ru-RU" b="1" i="1" dirty="0"/>
              <a:t>Дом хозяйский сторожу.</a:t>
            </a:r>
            <a:endParaRPr lang="ru-RU" dirty="0"/>
          </a:p>
          <a:p>
            <a:r>
              <a:rPr lang="ru-RU" b="1" i="1" dirty="0"/>
              <a:t>Я рычу и громко лаю,</a:t>
            </a:r>
            <a:endParaRPr lang="ru-RU" dirty="0"/>
          </a:p>
          <a:p>
            <a:r>
              <a:rPr lang="ru-RU" b="1" i="1" dirty="0"/>
              <a:t>И чужих я прогоняю. (</a:t>
            </a:r>
            <a:r>
              <a:rPr lang="ru-RU" dirty="0"/>
              <a:t>Собака</a:t>
            </a:r>
            <a:r>
              <a:rPr lang="ru-RU" dirty="0" smtClean="0"/>
              <a:t>.)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Вылетит картинка, если нажмёте на левую кнопку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к</a:t>
            </a:r>
            <a:r>
              <a:rPr lang="ru-RU" sz="1400" dirty="0" smtClean="0">
                <a:solidFill>
                  <a:srgbClr val="FF0000"/>
                </a:solidFill>
              </a:rPr>
              <a:t>омпьютерной мышки.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157192"/>
            <a:ext cx="81369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- </a:t>
            </a:r>
            <a:r>
              <a:rPr lang="ru-RU" dirty="0" smtClean="0"/>
              <a:t>В мире существует очень много пород собак. Вот некоторые из них: </a:t>
            </a:r>
            <a:r>
              <a:rPr lang="ru-RU" dirty="0"/>
              <a:t>немецкая овчарка, сенбернар, чау-чау, кокер-спаниель, </a:t>
            </a:r>
            <a:r>
              <a:rPr lang="ru-RU" dirty="0" smtClean="0"/>
              <a:t>шар-пей – </a:t>
            </a:r>
            <a:r>
              <a:rPr lang="ru-RU" dirty="0"/>
              <a:t>и все они отличаются друг от друга. </a:t>
            </a:r>
            <a:r>
              <a:rPr lang="ru-RU" sz="1400" dirty="0" smtClean="0">
                <a:solidFill>
                  <a:srgbClr val="FF0000"/>
                </a:solidFill>
              </a:rPr>
              <a:t>Нажимайте левой кнопкой мыши – появятся 5 картинок.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 descr="https://get.pxhere.com/photo/puppy-dog-pet-fur-mammal-golden-retriever-vertebrate-labrador-retriever-lying-labrador-dog-breed-retriever-dog-like-mammal-nova-scotia-duck-tolling-retriever-9206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79" y="473016"/>
            <a:ext cx="2351405" cy="1562100"/>
          </a:xfrm>
          <a:prstGeom prst="rect">
            <a:avLst/>
          </a:prstGeom>
          <a:noFill/>
          <a:extLst/>
        </p:spPr>
      </p:pic>
      <p:pic>
        <p:nvPicPr>
          <p:cNvPr id="6" name="Рисунок 5" descr="https://sun9-60.userapi.com/c205524/v205524769/a6ff8/wB04sD8O7d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57309"/>
            <a:ext cx="3384376" cy="241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s7.pikabu.ru/post_img/2018/07/31/7/og_og_153303788121827718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8" r="13919"/>
          <a:stretch/>
        </p:blipFill>
        <p:spPr bwMode="auto">
          <a:xfrm>
            <a:off x="4957968" y="2700469"/>
            <a:ext cx="3142016" cy="2411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prohvost.club/wp-content/uploads/2019/08/post_5d555f9f399e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34" y="2700469"/>
            <a:ext cx="3212050" cy="245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valicat.com/images/Catalogs/Dogs/EngCockerSpan_66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5" r="17141"/>
          <a:stretch/>
        </p:blipFill>
        <p:spPr bwMode="auto">
          <a:xfrm>
            <a:off x="1120527" y="2746669"/>
            <a:ext cx="3019425" cy="2435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sun3-13.userapi.com/c635105/v635105853/44225/Eey1ONuCjZE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4" y="2746669"/>
            <a:ext cx="3382214" cy="2435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72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вы думаете, для чего люди держат собак? (Они помогают людям, защищают, </a:t>
            </a:r>
            <a:r>
              <a:rPr lang="ru-RU" dirty="0" smtClean="0"/>
              <a:t>спасают...)</a:t>
            </a:r>
            <a:endParaRPr lang="ru-RU" dirty="0"/>
          </a:p>
          <a:p>
            <a:r>
              <a:rPr lang="ru-RU" dirty="0"/>
              <a:t>- Верно, собаки всегда верой и правдой служили и служат человеку. За многие столетия человек вывел немало пород охотничьих собак. Как вы думаете, для чего нужны охотничьи собаки</a:t>
            </a:r>
            <a:r>
              <a:rPr lang="ru-RU" dirty="0" smtClean="0"/>
              <a:t>? ( </a:t>
            </a:r>
            <a:r>
              <a:rPr lang="ru-RU" dirty="0"/>
              <a:t>Они помогают охотиться на диких животных и птиц.)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7195" y="23030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Чаще </a:t>
            </a:r>
            <a:r>
              <a:rPr lang="ru-RU" dirty="0"/>
              <a:t>всего встречаются собаки таких охотничьих пород: лайки, легавые, </a:t>
            </a:r>
            <a:r>
              <a:rPr lang="ru-RU" dirty="0" smtClean="0"/>
              <a:t>борзые</a:t>
            </a:r>
            <a:r>
              <a:rPr lang="ru-RU" dirty="0" smtClean="0"/>
              <a:t>, русский спаниель. </a:t>
            </a:r>
            <a:r>
              <a:rPr lang="ru-RU" dirty="0">
                <a:solidFill>
                  <a:srgbClr val="FF0000"/>
                </a:solidFill>
              </a:rPr>
              <a:t>4</a:t>
            </a:r>
            <a:r>
              <a:rPr lang="ru-RU" dirty="0" smtClean="0">
                <a:solidFill>
                  <a:srgbClr val="FF0000"/>
                </a:solidFill>
              </a:rPr>
              <a:t> картинки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sun9-72.userapi.com/c854416/v854416897/e1067/WObOWs5BZeQ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37231"/>
            <a:ext cx="2600325" cy="195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ogbreeds.wiki/uploads/g/german-shorthaired-pointer-photo-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60" y="4365104"/>
            <a:ext cx="2325460" cy="2072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высокоскоростная русская борзая в бег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08" y="4365104"/>
            <a:ext cx="2729720" cy="199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усский спаниель улыбается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/>
          <a:stretch/>
        </p:blipFill>
        <p:spPr bwMode="auto">
          <a:xfrm>
            <a:off x="395536" y="3645024"/>
            <a:ext cx="2743404" cy="2017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5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пастухам помогают собаки пастушьих пород. Как же они помогают? (Эти собаки помогают пасти отары овец и стада коз, защищают от нападения волков.)</a:t>
            </a:r>
          </a:p>
          <a:p>
            <a:r>
              <a:rPr lang="ru-RU" dirty="0"/>
              <a:t>- Верно, ребята. Собаки зорко следят, чтобы волк не подкрался к стаду. Для такой работы больше подходят овчарки.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5400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Бернская овчарка – </a:t>
            </a:r>
            <a:r>
              <a:rPr lang="ru-RU" dirty="0" err="1" smtClean="0"/>
              <a:t>Зеленхунд</a:t>
            </a:r>
            <a:r>
              <a:rPr lang="ru-RU" dirty="0"/>
              <a:t> </a:t>
            </a:r>
            <a:r>
              <a:rPr lang="ru-RU" dirty="0" smtClean="0"/>
              <a:t>(Швейцарский красавец).</a:t>
            </a:r>
          </a:p>
          <a:p>
            <a:r>
              <a:rPr lang="ru-RU" dirty="0"/>
              <a:t>Муди – венгерская </a:t>
            </a:r>
            <a:r>
              <a:rPr lang="ru-RU" dirty="0" smtClean="0"/>
              <a:t>овчарка.</a:t>
            </a:r>
          </a:p>
          <a:p>
            <a:r>
              <a:rPr lang="ru-RU" dirty="0"/>
              <a:t>Среднеазиатская овчарка – </a:t>
            </a:r>
            <a:r>
              <a:rPr lang="ru-RU" dirty="0" err="1" smtClean="0"/>
              <a:t>Алабай</a:t>
            </a:r>
            <a:r>
              <a:rPr lang="ru-RU" dirty="0" smtClean="0"/>
              <a:t>.</a:t>
            </a:r>
          </a:p>
          <a:p>
            <a:r>
              <a:rPr lang="ru-RU" dirty="0"/>
              <a:t>Шотландская овчарка (Колли</a:t>
            </a:r>
            <a:r>
              <a:rPr lang="ru-RU" dirty="0" smtClean="0"/>
              <a:t>).</a:t>
            </a:r>
          </a:p>
          <a:p>
            <a:r>
              <a:rPr lang="ru-RU" dirty="0" err="1"/>
              <a:t>Бордер</a:t>
            </a:r>
            <a:r>
              <a:rPr lang="ru-RU" dirty="0"/>
              <a:t> – колли или пес острого </a:t>
            </a:r>
            <a:r>
              <a:rPr lang="ru-RU" dirty="0" smtClean="0"/>
              <a:t>ума.</a:t>
            </a:r>
            <a:endParaRPr lang="ru-RU" dirty="0"/>
          </a:p>
        </p:txBody>
      </p:sp>
      <p:pic>
        <p:nvPicPr>
          <p:cNvPr id="6" name="Рисунок 5" descr="Топ пород для собак пастухов, лучшие овчарки - пастухи с описанием и фотографиями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5057775" cy="253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Топ пород для собак пастухов, лучшие овчарки - пастухи с описанием и фотографиями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3743713"/>
            <a:ext cx="5112568" cy="291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Топ пород для собак пастухов, лучшие овчарки - пастухи с описанием и фотографиями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99" y="3743713"/>
            <a:ext cx="5248002" cy="291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Топ пород для собак пастухов, лучшие овчарки - пастухи с описанием и фотографиями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96" y="3582014"/>
            <a:ext cx="6096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оп пород для собак пастухов, лучшие овчарки - пастухи с описанием и фотографиями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2" y="3512996"/>
            <a:ext cx="6096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Собаки – это четвероногие спасатели. Как вы думаете, почему их так называют?</a:t>
            </a:r>
          </a:p>
          <a:p>
            <a:r>
              <a:rPr lang="ru-RU" dirty="0"/>
              <a:t>- О четвероногих спасателях сложено немало легенд, им посвящены стихи и поэмы. Сенбернар выручает альпинистов в горах. Вот история знаменитого сенбернара Барри. Во время пурги в горах он спас замерзающего мальчика, согрел его своим телом и, взвалив на спину, принес в монастырь. За свою жизнь Барри спас 40 человек, сбившихся с пути и погибающих от холода на тропах альпийских гор. В Париже отважному псу поставили памятник.</a:t>
            </a:r>
          </a:p>
        </p:txBody>
      </p:sp>
      <p:pic>
        <p:nvPicPr>
          <p:cNvPr id="2050" name="Picture 2" descr="https://avatars.mds.yandex.net/get-zen_doc/135437/pub_5c02f0a671df8e03e10f1a1c_5c03c757dc4f7003dd2b0d0f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71" y="3284984"/>
            <a:ext cx="38100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0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где же еще служат собаки?</a:t>
            </a:r>
          </a:p>
          <a:p>
            <a:r>
              <a:rPr lang="ru-RU" dirty="0"/>
              <a:t>(собаки служат в пограничных войсках, в спасательных службах, в полиции.)</a:t>
            </a:r>
          </a:p>
          <a:p>
            <a:r>
              <a:rPr lang="ru-RU" dirty="0"/>
              <a:t>-А что они там делают? ( Охраняют границу, помогают в поисках людей во время землетрясений, пожаров…)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20486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Сейчас я прочитаю вам рассказ Льва Толстого «Пожарные собаки». Слушайте внимательно, а потом будете отвечать на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20013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ссказ Пожарные соба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15993"/>
            <a:ext cx="3259543" cy="265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118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часть, что в городах на пожарах остаются дети в домах и их нельзя вытащить, потому что они от испуга спрячутся и молчат, а от дыма нельзя из рассмотреть. Для этого в Лондоне приучены собаки. Собаки эти живут с пожарными, и когда загорится дом, то пожарные посылают собак вытаскивать детей. Одна такая собака в Лондоне спасла двенадцать детей; ее звали Боб.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загорелся дом. И когда пожарные приехали к дому, к ним выбежала женщина. Она плакала и говорила, что в доме осталась двухлетняя девочка. Пожарные послали Боба. Боб побежал по лестнице и скрылся в дыме. Через пять минут он выбежал из дома и в зубах за рубашонку нес девочку. Мать бросилась к дочери и плакала от радости, что дочь была жива.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8182" y="35010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Пожарные ласкали собаку и осматривали ее — не обгорела ли она; но Боб рвался опять в дом. Пожарные подумали, что в доме есть еще что-нибудь живое, и пустили его. Собака побежала в дом и скоро выбежала с чем-то в зубах. Когда народ рассмотрел то, что она несла, то все расхохотались: она несла большую куклу.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12845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 О чем рассказывается в этом произведении?</a:t>
            </a:r>
          </a:p>
          <a:p>
            <a:r>
              <a:rPr lang="ru-RU" dirty="0"/>
              <a:t>( Как собака во время пожара спасла девочку.)</a:t>
            </a:r>
          </a:p>
          <a:p>
            <a:r>
              <a:rPr lang="ru-RU" dirty="0"/>
              <a:t>- Почему собак называли пожарными? Что они делают? ( Они помогают </a:t>
            </a:r>
            <a:r>
              <a:rPr lang="ru-RU" dirty="0" smtClean="0"/>
              <a:t>пожарным спасать людей)</a:t>
            </a:r>
            <a:endParaRPr lang="ru-RU" dirty="0"/>
          </a:p>
          <a:p>
            <a:r>
              <a:rPr lang="ru-RU" dirty="0"/>
              <a:t>- Как звали собаку в рассказе? (Боб.)</a:t>
            </a:r>
          </a:p>
          <a:p>
            <a:r>
              <a:rPr lang="ru-RU" dirty="0" smtClean="0"/>
              <a:t>- </a:t>
            </a:r>
            <a:r>
              <a:rPr lang="ru-RU" dirty="0"/>
              <a:t>Кого сначала спасла собака? ( Она спасла девочку.)</a:t>
            </a:r>
          </a:p>
          <a:p>
            <a:r>
              <a:rPr lang="ru-RU" dirty="0"/>
              <a:t>- Кого потом? (Куклу)</a:t>
            </a:r>
          </a:p>
          <a:p>
            <a:r>
              <a:rPr lang="ru-RU" dirty="0"/>
              <a:t>- Сейчас я еще раз прочитаю рассказ. Слушаем внимательно, а потом вы будете его пересказывать.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ru-RU" dirty="0" smtClean="0">
                <a:solidFill>
                  <a:srgbClr val="FF0000"/>
                </a:solidFill>
              </a:rPr>
              <a:t>читаете </a:t>
            </a:r>
            <a:r>
              <a:rPr lang="ru-RU" dirty="0">
                <a:solidFill>
                  <a:srgbClr val="FF0000"/>
                </a:solidFill>
              </a:rPr>
              <a:t>второй </a:t>
            </a:r>
            <a:r>
              <a:rPr lang="ru-RU" dirty="0" smtClean="0">
                <a:solidFill>
                  <a:srgbClr val="FF0000"/>
                </a:solidFill>
              </a:rPr>
              <a:t>раз, но без 1 части. Она сложна для пересказа детям.)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350" y="764704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Один раз загорелся дом. Пожарные приехали к дому, с ними была собака по кличке Боб. К ним выбежала женщина. Она плакала и говорила, что в доме осталась двухлетняя девочка. Пожарные послали Боба. Боб побежал по лестнице и скрылся в дыму. Через пять минут он выбежал из дома, а в зубах за рубашку нёс девочку. Мать бросилась к дочери и плакала от радости, что дочь была жива</a:t>
            </a:r>
            <a:r>
              <a:rPr lang="ru-RU" dirty="0" smtClean="0"/>
              <a:t>.</a:t>
            </a:r>
          </a:p>
          <a:p>
            <a:r>
              <a:rPr lang="ru-RU" dirty="0"/>
              <a:t>Пожарные ласкали собаку и осматривали её – не обгорела ли она; но Боб рвался в дом. Пожарные подумали, что в доме ещё есть что-нибудь живое, и пустили его. Собака побежала в дом и скоро выбежала с чем – то в зубах. Когда народ рассмотрел то, что она вынесла, то все расхохотались: она несла любимую куклу девочки.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5013176"/>
            <a:ext cx="8059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Ребенок пересказывает. Если ему сложно, вы помогаете наводящими вопросами вспомнить содержание текста.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109</TotalTime>
  <Words>805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byte</dc:creator>
  <cp:lastModifiedBy>byte</cp:lastModifiedBy>
  <cp:revision>12</cp:revision>
  <dcterms:created xsi:type="dcterms:W3CDTF">2020-04-14T17:12:04Z</dcterms:created>
  <dcterms:modified xsi:type="dcterms:W3CDTF">2020-04-15T12:06:54Z</dcterms:modified>
</cp:coreProperties>
</file>