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Насекомые, пауки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Пауки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Приносят пользу, уничтожая огромное количество расплодившихся насекомых, особенно мух. </a:t>
            </a:r>
            <a:endParaRPr lang="ru-RU" dirty="0"/>
          </a:p>
        </p:txBody>
      </p:sp>
      <p:pic>
        <p:nvPicPr>
          <p:cNvPr id="8194" name="Picture 2" descr="D:\Анина папка\ГИМНАЗИЯ 2016-2017\окр мир\Картинки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071942"/>
            <a:ext cx="3028950" cy="2047875"/>
          </a:xfrm>
          <a:prstGeom prst="rect">
            <a:avLst/>
          </a:prstGeom>
          <a:noFill/>
        </p:spPr>
      </p:pic>
      <p:pic>
        <p:nvPicPr>
          <p:cNvPr id="8195" name="Picture 3" descr="D:\Анина папка\ГИМНАЗИЯ 2016-2017\окр мир\Картинки\spider_PNG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571876"/>
            <a:ext cx="2901412" cy="2550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Паутина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Если сделать стальную проволоку такой же толщины, как паутинная нить, то окажется, что паутина крепче. </a:t>
            </a:r>
            <a:endParaRPr lang="ru-RU" dirty="0"/>
          </a:p>
        </p:txBody>
      </p:sp>
      <p:pic>
        <p:nvPicPr>
          <p:cNvPr id="9219" name="Picture 3" descr="D:\Анина папка\ГИМНАЗИЯ 2016-2017\окр мир\Картинки\zwalls.ru-407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286124"/>
            <a:ext cx="5881729" cy="330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Вывод: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	Различия в строении пауков и насекомых: </a:t>
            </a:r>
          </a:p>
          <a:p>
            <a:pPr lvl="1"/>
            <a:r>
              <a:rPr lang="ru-RU" dirty="0" smtClean="0"/>
              <a:t>Количество ног</a:t>
            </a:r>
          </a:p>
          <a:p>
            <a:pPr lvl="1"/>
            <a:r>
              <a:rPr lang="ru-RU" dirty="0" smtClean="0"/>
              <a:t>У пауков голова и грудь срастаются, образуя  головогрудь. </a:t>
            </a:r>
          </a:p>
          <a:p>
            <a:pPr lvl="1">
              <a:buNone/>
            </a:pPr>
            <a:r>
              <a:rPr lang="ru-RU" dirty="0" smtClean="0"/>
              <a:t>Насекомые бывают травоядными и хищным, все пауки – хищники. </a:t>
            </a:r>
          </a:p>
          <a:p>
            <a:pPr lvl="1"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назвать этих животных одним словом?</a:t>
            </a:r>
            <a:endParaRPr lang="ru-RU" dirty="0"/>
          </a:p>
        </p:txBody>
      </p:sp>
      <p:pic>
        <p:nvPicPr>
          <p:cNvPr id="4" name="Содержимое 3" descr="RHPxjTTM3zw - Copy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100" y="2353744"/>
            <a:ext cx="7499350" cy="298871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Насекомые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Хищные 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Травоядные </a:t>
            </a:r>
            <a:endParaRPr lang="ru-RU" dirty="0"/>
          </a:p>
        </p:txBody>
      </p:sp>
      <p:pic>
        <p:nvPicPr>
          <p:cNvPr id="1026" name="Picture 2" descr="D:\Анина папка\ГИМНАЗИЯ 2016-2017\окр мир\Картинки\Пче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429132"/>
            <a:ext cx="2733675" cy="2047875"/>
          </a:xfrm>
          <a:prstGeom prst="rect">
            <a:avLst/>
          </a:prstGeom>
          <a:noFill/>
        </p:spPr>
      </p:pic>
      <p:pic>
        <p:nvPicPr>
          <p:cNvPr id="1027" name="Picture 3" descr="D:\Анина папка\ГИМНАЗИЯ 2016-2017\окр мир\Картинки\Стрекоз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142984"/>
            <a:ext cx="3383303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Бабочки</a:t>
            </a:r>
            <a:endParaRPr lang="ru-RU" b="1" dirty="0"/>
          </a:p>
        </p:txBody>
      </p:sp>
      <p:pic>
        <p:nvPicPr>
          <p:cNvPr id="2050" name="Picture 2" descr="D:\Анина папка\ГИМНАЗИЯ 2016-2017\окр мир\Картинки\Бабо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7245">
            <a:off x="1125578" y="1132511"/>
            <a:ext cx="2295525" cy="2047875"/>
          </a:xfrm>
          <a:prstGeom prst="rect">
            <a:avLst/>
          </a:prstGeom>
          <a:noFill/>
        </p:spPr>
      </p:pic>
      <p:pic>
        <p:nvPicPr>
          <p:cNvPr id="2051" name="Picture 3" descr="D:\Анина папка\ГИМНАЗИЯ 2016-2017\окр мир\Картинки\111203_chashuiki-na-krylyah-babochki-Cethosia-bibl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786189"/>
            <a:ext cx="3500462" cy="2324989"/>
          </a:xfrm>
          <a:prstGeom prst="rect">
            <a:avLst/>
          </a:prstGeom>
          <a:noFill/>
        </p:spPr>
      </p:pic>
      <p:pic>
        <p:nvPicPr>
          <p:cNvPr id="2052" name="Picture 4" descr="D:\Анина папка\ГИМНАЗИЯ 2016-2017\окр мир\Картинки\fe866578c2cffa2c9801f286548b2ce9_i-6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214422"/>
            <a:ext cx="3546473" cy="2364315"/>
          </a:xfrm>
          <a:prstGeom prst="rect">
            <a:avLst/>
          </a:prstGeom>
          <a:noFill/>
        </p:spPr>
      </p:pic>
      <p:pic>
        <p:nvPicPr>
          <p:cNvPr id="2053" name="Picture 5" descr="D:\Анина папка\ГИМНАЗИЯ 2016-2017\окр мир\Картинки\babochki_chjornie_foto_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4643446"/>
            <a:ext cx="2452598" cy="1739812"/>
          </a:xfrm>
          <a:prstGeom prst="rect">
            <a:avLst/>
          </a:prstGeom>
          <a:noFill/>
        </p:spPr>
      </p:pic>
      <p:pic>
        <p:nvPicPr>
          <p:cNvPr id="2054" name="Picture 6" descr="D:\Анина папка\ГИМНАЗИЯ 2016-2017\окр мир\Картинки\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2928934"/>
            <a:ext cx="2352672" cy="1732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Кузнечики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4800600"/>
          </a:xfrm>
        </p:spPr>
        <p:txBody>
          <a:bodyPr/>
          <a:lstStyle/>
          <a:p>
            <a:r>
              <a:rPr lang="ru-RU" b="1" dirty="0" smtClean="0"/>
              <a:t>Нет голоса</a:t>
            </a:r>
            <a:r>
              <a:rPr lang="ru-RU" dirty="0" smtClean="0"/>
              <a:t>: звуки он </a:t>
            </a:r>
          </a:p>
          <a:p>
            <a:pPr>
              <a:buNone/>
            </a:pPr>
            <a:r>
              <a:rPr lang="ru-RU" dirty="0" smtClean="0"/>
              <a:t>издает звуковым </a:t>
            </a:r>
            <a:r>
              <a:rPr lang="ru-RU" dirty="0" err="1" smtClean="0"/>
              <a:t>аппа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ru-RU" dirty="0" err="1" smtClean="0"/>
              <a:t>ратом</a:t>
            </a:r>
            <a:r>
              <a:rPr lang="ru-RU" dirty="0" smtClean="0"/>
              <a:t>. На правом </a:t>
            </a:r>
          </a:p>
          <a:p>
            <a:pPr>
              <a:buNone/>
            </a:pPr>
            <a:r>
              <a:rPr lang="ru-RU" dirty="0" smtClean="0"/>
              <a:t>надкрылье – перепонка-струна, на левом –толстая жилка-смычок. </a:t>
            </a:r>
          </a:p>
          <a:p>
            <a:r>
              <a:rPr lang="ru-RU" dirty="0" smtClean="0"/>
              <a:t>Длинные </a:t>
            </a:r>
            <a:r>
              <a:rPr lang="ru-RU" b="1" dirty="0" smtClean="0"/>
              <a:t>ноги</a:t>
            </a:r>
          </a:p>
          <a:p>
            <a:r>
              <a:rPr lang="ru-RU" b="1" dirty="0" smtClean="0"/>
              <a:t>Усы</a:t>
            </a:r>
            <a:r>
              <a:rPr lang="ru-RU" dirty="0" smtClean="0"/>
              <a:t> длиннее тела</a:t>
            </a:r>
          </a:p>
          <a:p>
            <a:r>
              <a:rPr lang="ru-RU" b="1" dirty="0" smtClean="0"/>
              <a:t>Уши</a:t>
            </a:r>
            <a:r>
              <a:rPr lang="ru-RU" dirty="0" smtClean="0"/>
              <a:t> находятся на ногах.</a:t>
            </a:r>
            <a:endParaRPr lang="ru-RU" dirty="0"/>
          </a:p>
        </p:txBody>
      </p:sp>
      <p:pic>
        <p:nvPicPr>
          <p:cNvPr id="3074" name="Picture 2" descr="D:\Анина папка\ГИМНАЗИЯ 2016-2017\окр мир\Картинки\ku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642918"/>
            <a:ext cx="3211498" cy="2388552"/>
          </a:xfrm>
          <a:prstGeom prst="rect">
            <a:avLst/>
          </a:prstGeom>
          <a:noFill/>
        </p:spPr>
      </p:pic>
      <p:pic>
        <p:nvPicPr>
          <p:cNvPr id="3075" name="Picture 3" descr="D:\Анина папка\ГИМНАЗИЯ 2016-2017\окр мир\Картинки\Кузнеч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929066"/>
            <a:ext cx="3143240" cy="2210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Божья коровка</a:t>
            </a:r>
            <a:endParaRPr lang="ru-RU" b="1" dirty="0"/>
          </a:p>
        </p:txBody>
      </p:sp>
      <p:pic>
        <p:nvPicPr>
          <p:cNvPr id="4098" name="Picture 2" descr="D:\Анина папка\ГИМНАЗИЯ 2016-2017\окр мир\Картинки\Coccinella_bipunctata_det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2643174" y="1428736"/>
            <a:ext cx="2735304" cy="2357454"/>
          </a:xfrm>
          <a:prstGeom prst="rect">
            <a:avLst/>
          </a:prstGeom>
          <a:noFill/>
        </p:spPr>
      </p:pic>
      <p:pic>
        <p:nvPicPr>
          <p:cNvPr id="4099" name="Picture 3" descr="D:\Анина папка\ГИМНАЗИЯ 2016-2017\окр мир\Картинки\1024px-Lady_beetle_taking_fl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786190"/>
            <a:ext cx="2721346" cy="2432048"/>
          </a:xfrm>
          <a:prstGeom prst="rect">
            <a:avLst/>
          </a:prstGeom>
          <a:noFill/>
        </p:spPr>
      </p:pic>
      <p:pic>
        <p:nvPicPr>
          <p:cNvPr id="4100" name="Picture 4" descr="D:\Анина папка\ГИМНАЗИЯ 2016-2017\окр мир\Картинки\800px-Ladybugs_on_Jurmala_beac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464456"/>
            <a:ext cx="3172353" cy="4758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Муха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Приносит человеку </a:t>
            </a:r>
          </a:p>
          <a:p>
            <a:pPr>
              <a:buNone/>
            </a:pPr>
            <a:r>
              <a:rPr lang="ru-RU" dirty="0" smtClean="0"/>
              <a:t>вред, так как переносит </a:t>
            </a:r>
          </a:p>
          <a:p>
            <a:pPr>
              <a:buNone/>
            </a:pPr>
            <a:r>
              <a:rPr lang="ru-RU" dirty="0" smtClean="0"/>
              <a:t>болезни. </a:t>
            </a:r>
          </a:p>
          <a:p>
            <a:r>
              <a:rPr lang="ru-RU" dirty="0" smtClean="0"/>
              <a:t>В природе роль мух велика: они уничтожают гниющие остатки растений, навоз и отбросы. Мухи – санитары природы. </a:t>
            </a:r>
            <a:endParaRPr lang="ru-RU" dirty="0"/>
          </a:p>
        </p:txBody>
      </p:sp>
      <p:pic>
        <p:nvPicPr>
          <p:cNvPr id="5122" name="Picture 2" descr="D:\Анина папка\ГИМНАЗИЯ 2016-2017\окр мир\Картинки\Мух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428736"/>
            <a:ext cx="2757486" cy="1900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Признаки насекомых</a:t>
            </a:r>
            <a:endParaRPr lang="ru-RU" b="1" dirty="0"/>
          </a:p>
        </p:txBody>
      </p:sp>
      <p:pic>
        <p:nvPicPr>
          <p:cNvPr id="5" name="Содержимое 4" descr="строение_насекомых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Строение насекомых и пауков</a:t>
            </a:r>
            <a:endParaRPr lang="ru-RU" b="1" dirty="0"/>
          </a:p>
        </p:txBody>
      </p:sp>
      <p:pic>
        <p:nvPicPr>
          <p:cNvPr id="4" name="Содержимое 4" descr="строение_насекомых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428736"/>
            <a:ext cx="4000528" cy="3429024"/>
          </a:xfrm>
        </p:spPr>
      </p:pic>
      <p:pic>
        <p:nvPicPr>
          <p:cNvPr id="7170" name="Picture 2" descr="D:\Анина папка\ГИМНАЗИЯ 2016-2017\окр мир\Картинки\528fd6d612f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000372"/>
            <a:ext cx="3752850" cy="36861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6248" y="4572008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8 ног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3786190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6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3786190"/>
            <a:ext cx="714380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3714752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6 ног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1500174"/>
            <a:ext cx="250033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</TotalTime>
  <Words>128</Words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Насекомые, пауки</vt:lpstr>
      <vt:lpstr>Как назвать этих животных одним словом?</vt:lpstr>
      <vt:lpstr>Насекомые:</vt:lpstr>
      <vt:lpstr>Бабочки</vt:lpstr>
      <vt:lpstr>Кузнечики</vt:lpstr>
      <vt:lpstr>Божья коровка</vt:lpstr>
      <vt:lpstr>Муха</vt:lpstr>
      <vt:lpstr>Признаки насекомых</vt:lpstr>
      <vt:lpstr>Строение насекомых и пауков</vt:lpstr>
      <vt:lpstr>Пауки</vt:lpstr>
      <vt:lpstr>Паутина</vt:lpstr>
      <vt:lpstr>Вывод: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Насекомые, пауки</dc:title>
  <dc:creator>Sergey</dc:creator>
  <cp:lastModifiedBy>TOSHIBA</cp:lastModifiedBy>
  <cp:revision>6</cp:revision>
  <dcterms:created xsi:type="dcterms:W3CDTF">2017-02-20T14:38:45Z</dcterms:created>
  <dcterms:modified xsi:type="dcterms:W3CDTF">2020-04-21T16:09:33Z</dcterms:modified>
</cp:coreProperties>
</file>