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9" r:id="rId5"/>
    <p:sldId id="261" r:id="rId6"/>
    <p:sldId id="269" r:id="rId7"/>
    <p:sldId id="270" r:id="rId8"/>
    <p:sldId id="268" r:id="rId9"/>
    <p:sldId id="271" r:id="rId10"/>
    <p:sldId id="260" r:id="rId11"/>
    <p:sldId id="258" r:id="rId12"/>
    <p:sldId id="262" r:id="rId13"/>
    <p:sldId id="263" r:id="rId14"/>
    <p:sldId id="265" r:id="rId15"/>
    <p:sldId id="264" r:id="rId16"/>
    <p:sldId id="266" r:id="rId17"/>
    <p:sldId id="267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EDD2-CDCC-44A9-AB17-9C67A686EFFF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3443-C3E0-481E-A572-DD3A211B6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4000" t="6000" r="3000" b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3477" y="2786058"/>
            <a:ext cx="469680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Картотека</a:t>
            </a:r>
          </a:p>
          <a:p>
            <a:pPr algn="ctr"/>
            <a:r>
              <a:rPr lang="ru-RU" sz="6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чистоговорок</a:t>
            </a:r>
            <a:endParaRPr lang="ru-RU" sz="6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6215082"/>
            <a:ext cx="464347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Подготовила: Белоглазова Е.В.</a:t>
            </a:r>
            <a:endParaRPr lang="ru-RU" sz="2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C:\Users\User\Desktop\З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3357562"/>
            <a:ext cx="2357438" cy="23574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1357298"/>
            <a:ext cx="6572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За-за-за – у мамы добрые глаза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Зу-зу-зу – на санках куклу везу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Зы-зы-зы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дали в школе нам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призы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Зы-зы-зы – не боимся мы грозы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Зу-зу-зу – отвязали мы козу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За-за-за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закрывай скорей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глаза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Зу-зу-зу – моем руки мы в тазу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Узы-узы-узы – ели мы арбузы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Зба-зба-зба – деревянная изба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Здо-здо-здо – у вороны есть гнездо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 descr="C:\Users\User\Desktop\З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143380"/>
            <a:ext cx="2357438" cy="235743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85852" y="1428736"/>
            <a:ext cx="707236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Зюм-зюм-зюм - в магазине есть изюм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Зя-зя-зя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красный свет идти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нельзя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Зя-зя-зя - спички в руки брать нельзя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Зи-зи-зи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поросята все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грязи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Зя-зя-зя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зверей дразнить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нельзя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Зя-зя-зя - лазить на забор нельзя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Зей-зей-зей - посетили мы музей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Зе-зе-зе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дали сено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козе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Зи-зи-зи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арбуз скорей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вези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Зе-зе-зе - едет Зина на козе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 descr="C:\Users\User\Desktop\scale_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643314"/>
            <a:ext cx="2928934" cy="29289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1428736"/>
            <a:ext cx="72866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Са-са-са - под кустом сидит лиса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Су-су-су - грибы выросли в лесу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Ас-ас-ас - пили мы из кружки квас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Со-со-со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Саши колесо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Са-са-са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вот летит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Со-со-со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сдулось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колесо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Са-са-са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Сони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коса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Сы-сы-сы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тикают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часы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Су-су-су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сумку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несу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Су-су-су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ягоды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лесу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1428736"/>
            <a:ext cx="67151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Ас-ас-ас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Кати ананас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Сы-сы-сы – есть лисята у лисы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Ас-ас-ас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нас дома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квас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Ус-ус-ус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Маши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много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бус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Сты-сты-сты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новые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мосты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Ост-ост-ост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пушистый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хвост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Сту-сту-сту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Миша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мосту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Сна-сна-сна - высокая сосна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Сну-сну-сну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встречай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весну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Сты-сты-сты - красивые кусты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User\Desktop\81066d95e76d569dee5a47e673efda3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79256">
            <a:off x="6020205" y="3305569"/>
            <a:ext cx="3121025" cy="3121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User\Desktop\scale_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9271" y="3604636"/>
            <a:ext cx="2928934" cy="29289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1285860"/>
            <a:ext cx="692948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Ся-ся-ся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мы поймали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карася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Сю-сю-сю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Сима съела кашу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всю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Си-си-си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подъехало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такси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Сю-сю-сю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мы закончим стройку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всю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Ся-ся-ся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бабуси два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гуся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Се-се-се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ленточки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косе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Си-си-си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сена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накоси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Усь-усь-усь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на лугу гуляет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гусь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Ась-ась-ась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плавает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карась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User\Desktop\малыши-сторон-различные-1524974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40796">
            <a:off x="42454" y="5532643"/>
            <a:ext cx="3000396" cy="1318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357298"/>
            <a:ext cx="707236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Син-син-син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мы делили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апельсин</a:t>
            </a:r>
          </a:p>
          <a:p>
            <a:pPr>
              <a:buFont typeface="Wingdings" pitchFamily="2" charset="2"/>
              <a:buChar char="v"/>
            </a:pPr>
            <a:endParaRPr lang="ru-RU" sz="8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Ось-ось-ось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шел зимой по лесу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лось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Усь-усь-усь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очень я гусей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боюсь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Ась-ась-ась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у меня тетрадь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нашлась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Ысь-ысь-ысь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в лесу живет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рысь</a:t>
            </a:r>
          </a:p>
          <a:p>
            <a:pPr>
              <a:buFont typeface="Wingdings" pitchFamily="2" charset="2"/>
              <a:buChar char="v"/>
            </a:pPr>
            <a:endParaRPr lang="ru-RU" sz="8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Уси-уси-уси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гуси у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бабуси</a:t>
            </a:r>
          </a:p>
          <a:p>
            <a:pPr>
              <a:buFont typeface="Wingdings" pitchFamily="2" charset="2"/>
              <a:buChar char="v"/>
            </a:pPr>
            <a:endParaRPr lang="ru-RU" sz="8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Сед-сед-сед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у нас новый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сосед</a:t>
            </a:r>
          </a:p>
          <a:p>
            <a:pPr>
              <a:buFont typeface="Wingdings" pitchFamily="2" charset="2"/>
              <a:buChar char="v"/>
            </a:pPr>
            <a:endParaRPr lang="ru-RU" sz="8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Сил-сил-сил </a:t>
            </a:r>
            <a:r>
              <a:rPr lang="ru-RU" sz="2400" b="1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Вася траву косил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076" name="Picture 4" descr="C:\Users\User\Desktop\d9b5bb2341b049debca55bbf2e7cec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4714884"/>
            <a:ext cx="3325461" cy="2000264"/>
          </a:xfrm>
          <a:prstGeom prst="rect">
            <a:avLst/>
          </a:prstGeom>
          <a:noFill/>
        </p:spPr>
      </p:pic>
      <p:pic>
        <p:nvPicPr>
          <p:cNvPr id="7" name="Picture 2" descr="C:\Users\User\Desktop\football-soccer-funny-caricatures-little-girl-hugging-boy-cute-kids-looking-up-smiling-happily-vector-illustration-4363514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00826" y="4714884"/>
            <a:ext cx="2379563" cy="1939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C:\Users\User\Desktop\i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02377">
            <a:off x="6431426" y="3824061"/>
            <a:ext cx="2603265" cy="26032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1285860"/>
            <a:ext cx="78581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Ша-ша-ша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меня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лапша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Шо-шо-шо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летом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хорошо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Шу-шу-шу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флажком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машу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Шу-шу-шу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Мише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пишу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Ше-ше-ше - как прекрасно 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душе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Ши-ши-ши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наши дети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хороши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Ша-ша-ша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уложили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малыша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Шу-шу-шу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шапку новую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ношу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Аш-аш-аш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достану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карандаш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Ол-ол-ол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Володя в школу шёл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1214422"/>
            <a:ext cx="75724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Ол-ол-ол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Володя в школу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шёл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Уш-уш-уш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починил сантехник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душ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Иш-иш-иш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за окном такая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тишь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Ыш-ыш-ыш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реке шумит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камыш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Аш-аш-аш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мы построили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шалаш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Шок-шок-шок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уронили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горшок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Ошка-ошка-ошка - на окне сидела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кошка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Ашка-ашка-ашка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шкафу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букашка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Ушка-ушка-ушка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Машина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подушка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Аша-аша-аша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это наша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Маша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C:\Users\User\Desktop\2580c2fcb2970e636919f519dd2d4069--folk-art-ideas-par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37226" flipH="1">
            <a:off x="7437430" y="4100321"/>
            <a:ext cx="1616455" cy="2525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Щ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6" name="Picture 2" descr="C:\Users\User\Desktop\i 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19558">
            <a:off x="6402300" y="2687533"/>
            <a:ext cx="2690810" cy="269081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1214422"/>
            <a:ext cx="74295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Ща-ща-ща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несём домой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леща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Щу-щу-щу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щуку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тащу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Щи-щи-щи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мама варит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щи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Ще-ще-ще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пошел гулять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плащ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Щу-щу-щу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грибы в лесу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ищу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Ащ-ащ-ащ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у Ирины новый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плащ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Още-още-още – мы гуляли в роще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Ющ-ющ-ющ - я выращиваю плющ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Щит-щит-щит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наш  мышонок пищит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Ащу-ащу-ащу-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 ходите дальше в чащу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290" name="Picture 2" descr="C:\Users\User\Desktop\ima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9937">
            <a:off x="6613903" y="4173146"/>
            <a:ext cx="2428892" cy="24288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1285860"/>
            <a:ext cx="735811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Жа-жа-жа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испугали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ежа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Жи-жи-жи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очень твердые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коржи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Же-же-же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живу на пятом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этаже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Жу-жу-жу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животике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лежу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Жок-жок-жок – выпал первый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снежок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Жом-жом-жом - режут хлеб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ножом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Жал-жал-жал - я за Женей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забежал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Жар-жар-жар - ужасный пожар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Жак-жак-жак - кожаный пиджак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Ажа-ажа-ажа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это чёрная сажа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357166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1500174"/>
            <a:ext cx="72866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Ра-ра-ра - веселая игра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Ру-ру-ру – продолжаем мы игру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Ра-ра-ра – у мышки есть нора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Ро-ро-ро - едем на метро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Ру-ру-ру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красим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конуру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Ры-ры-ры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 парке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комары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Ру-ру-ру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морковь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натру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Ры-ры-ры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топоры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остры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Ра-ра-ра - со двора пора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Ры-ры-ры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новые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ковры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08a566db06bd620b7fe798e451223af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42" y="3286124"/>
            <a:ext cx="292895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314" name="Picture 2" descr="C:\Users\User\Desktop\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3286124"/>
            <a:ext cx="2428860" cy="24288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1285860"/>
            <a:ext cx="76438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Чу-чу-чу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я стихи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Чи-чи-чи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 солнца теплые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лучи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Ча-ча-ча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 Саше вызвали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врача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Чу-чу-чу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молоточком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стучу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Чи-чи-чи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испекли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калачи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Юч-юч-юч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потеряла Оля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ключ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Оч-оч-оч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наступила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ночь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Яч-яч-яч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малыши играют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мяч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Чок-чок-чок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черный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паучок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Чок-чок-чок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я бабушкин внучок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85852" y="1357298"/>
            <a:ext cx="61436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Ор-ор-ор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убираю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двор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Ур-ур-ур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мы накормим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кур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Ара-ара-ара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вот идет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Тамара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Ора-ора-ора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Рома 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забора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Дор-дор-дор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красный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помидор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Вёр-вёр-вёр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 комнате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ковёр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Мор-мор-мор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красный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мухомор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Рона-рона-рона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черная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ворона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Руза-руза-руза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 поле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кукуруза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Рох-рох-рох – у меня горох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kartinki-na-prozrachnom-fone-dlya-detej-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340924" flipV="1">
            <a:off x="6383481" y="4750637"/>
            <a:ext cx="2626832" cy="191336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142852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58" y="1428736"/>
            <a:ext cx="778674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Урь-урь-урь - брови Варенька не хмурь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Ирь-ирь-ирь - широка земля Сибирь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Арь-арь-арь - в речке плавает пескарь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Рю-рю-рю - я вам правду говорю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Ре-ре-ре - мы проснулись на заре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Ря-ря-ря - мы работали не зря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Ри-ри-ри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горели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фонари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Рю-рю-рю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репу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варю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Ря-ря-ря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реки 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моря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Ре-ре-ре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терем 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горе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1600" dirty="0"/>
          </a:p>
        </p:txBody>
      </p:sp>
      <p:pic>
        <p:nvPicPr>
          <p:cNvPr id="5" name="Picture 2" descr="C:\Users\User\Desktop\08a566db06bd620b7fe798e451223af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4987" y="3764806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1357298"/>
            <a:ext cx="71438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Арь-арь-арь – на стене висит фонарь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Орь-орь-орь – ты со мной не спорь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Ирь-ирь-ирь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снегу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снегирь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Рю-рю-рю – как я много говорю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Ырь-ырь-ырь – Витя-богатырь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Ри-ри-ри – всю посуду убери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Орь-орь-орь - у Бориса корь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Ре-ре-ре – уху варим на костре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Рю-рю-рю – я компот варю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Ря-ря-ря- синие моря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 descr="C:\Users\User\Desktop\depositphotos_88023448-stock-illustration-little-boy-reading-a-boo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706830"/>
            <a:ext cx="2581932" cy="261772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892_xgdn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286124"/>
            <a:ext cx="2751393" cy="32424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1357298"/>
            <a:ext cx="63579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Лу-лу-лу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возьму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метлу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Лы-лы-лы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вымыли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Ла-ла-ла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домой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ушла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Ло-ло-ло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как на улице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светло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Лу-лу-лу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скачет лошадь по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селу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Лы-лы-лы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эти туфли мне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малы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Ло-ло-ло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мяч попал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стекло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Ла-ла-ла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туча мимо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проплыла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Ил-ил-ил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стекло Олег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разбил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Ол-ол-ол - Володя в школу шёл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1500174"/>
            <a:ext cx="67151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Ол-ол-ол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в углу стоит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стол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Ал-ал-ал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достал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пенал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Ил-ил-ил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блокнот взял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Михаил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Ал-ал-ал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едет, едет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самосвал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Ил-ил-ил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подмёл палас Данил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Ала-ала-ала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лошадка побежала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Лат-лат-лат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Ане купим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халат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Алка-алка-алка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это слово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галка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Лок-лок-лок - побелили потолок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Ула-ула-ула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говорю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акула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285728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fe2339224e4bdd2e1429af76cba102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286512" y="2643182"/>
            <a:ext cx="3071802" cy="3983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892_xgdn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2786058"/>
            <a:ext cx="2751393" cy="32424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1357298"/>
            <a:ext cx="685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Ли-ли-ли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малину мы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нашли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Ля-ля-ля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это круглая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земля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Ле-ле-ле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лента 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столе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Лю-лю-лю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я лису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леплю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Ли-ли-ли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нам гудели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корабли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Лю-лю-лю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пельмени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леплю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Лю-лю-лю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малину 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люблю 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Оль-оль-оль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эта цифра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ноль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Лю-лю-лю – стену побелю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Аль-аль-аль - получи мы медаль</a:t>
            </a:r>
          </a:p>
          <a:p>
            <a:pPr>
              <a:buFont typeface="Wingdings" pitchFamily="2" charset="2"/>
              <a:buChar char="v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4" y="214290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625ee874d576592b7760e17eb720301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715008" y="4214818"/>
            <a:ext cx="3214710" cy="228847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1357298"/>
            <a:ext cx="74295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Оль-оль-оль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покупаем с мамой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соль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Ель-ель-ель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Коля постелил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постель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Ель-ель-ель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полосатый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толстый шмель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Али-али-али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Любе ландыш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дали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Ель-ель-ель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Павел лег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постель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Или-или-или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бабу снежную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лепили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Лю-лю-лю – я пилой дрова пилю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Ля-ля-ля – на аллее тополя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Лё-лё-лё – ты скажи «алё»</a:t>
            </a:r>
          </a:p>
          <a:p>
            <a:pPr>
              <a:buFont typeface="Wingdings" pitchFamily="2" charset="2"/>
              <a:buChar char="v"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Ли-ли-ли – мы козу пасли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85728"/>
            <a:ext cx="9144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Чистоговорки со звуком 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ь</a:t>
            </a:r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1281</Words>
  <Application>Microsoft Office PowerPoint</Application>
  <PresentationFormat>Экран (4:3)</PresentationFormat>
  <Paragraphs>385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45</cp:revision>
  <dcterms:created xsi:type="dcterms:W3CDTF">2022-01-26T13:51:48Z</dcterms:created>
  <dcterms:modified xsi:type="dcterms:W3CDTF">2022-01-28T18:22:11Z</dcterms:modified>
</cp:coreProperties>
</file>