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4B2E-D67A-4814-B9A4-1E29FBC55EB0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59F4-91F6-4494-AD41-1B3967DC5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850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4B2E-D67A-4814-B9A4-1E29FBC55EB0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59F4-91F6-4494-AD41-1B3967DC5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233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4B2E-D67A-4814-B9A4-1E29FBC55EB0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59F4-91F6-4494-AD41-1B3967DC5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193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4B2E-D67A-4814-B9A4-1E29FBC55EB0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59F4-91F6-4494-AD41-1B3967DC5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674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4B2E-D67A-4814-B9A4-1E29FBC55EB0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59F4-91F6-4494-AD41-1B3967DC5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954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4B2E-D67A-4814-B9A4-1E29FBC55EB0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59F4-91F6-4494-AD41-1B3967DC5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064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4B2E-D67A-4814-B9A4-1E29FBC55EB0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59F4-91F6-4494-AD41-1B3967DC5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653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4B2E-D67A-4814-B9A4-1E29FBC55EB0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59F4-91F6-4494-AD41-1B3967DC5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425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4B2E-D67A-4814-B9A4-1E29FBC55EB0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59F4-91F6-4494-AD41-1B3967DC5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624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4B2E-D67A-4814-B9A4-1E29FBC55EB0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59F4-91F6-4494-AD41-1B3967DC5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921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4B2E-D67A-4814-B9A4-1E29FBC55EB0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59F4-91F6-4494-AD41-1B3967DC5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16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74B2E-D67A-4814-B9A4-1E29FBC55EB0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359F4-91F6-4494-AD41-1B3967DC5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88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Город Сухой Лог: численность населения, фотографии, достопримечательности,  городская кар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6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9364"/>
            <a:ext cx="8229600" cy="1398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Наш город Сухой Лог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712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Сухой Лог. Площадь перед ДК Кристалл | Mapio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86" y="0"/>
            <a:ext cx="91663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9364"/>
            <a:ext cx="8229600" cy="1398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Площадь ДК Кристалл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7928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Ищем имя для парка Сухой Лог - меди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434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2171" y="5589240"/>
            <a:ext cx="6779096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Парк «Семейный»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7900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Стадион - Сухой Ло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6" y="-5201"/>
            <a:ext cx="9145916" cy="685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712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Сухоложская детская музыкальная школа, музыкальное образование, ул. Кирова,  7Б, Сухой Лог — Яндекс Кар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8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9364"/>
            <a:ext cx="8229600" cy="1398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Музыкальная школа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8543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Централизованная библиотечная система, городской округ Сухой 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Централизованная библиотечная система, городской округ Сухой Ло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Центральная районная библиотека им. А. С. Пушкина г. Сухой Лог (Россия) -  Коллекция памятников А.С.Пушкину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Центральная районная библиотека им. А. С. Пушкина г. Сухой Лог (Россия) -  Коллекция памятников А.С.Пушкину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Центральная районная библиотека им. А. С. Пушкина г. Сухой Лог (Россия) -  Коллекция памятников А.С.Пушкину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Центральная районная библиотека им. А. С. Пушкина г. Сухой Лог (Россия) -  Коллекция памятников А.С.Пушкину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60" name="Picture 16" descr="Муниципальное бюджетное учреждение Сухоложская централизованная  библиотечная система, библиотека, ул. Кирова, 16, Сухой Лог — Яндекс Кар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1913424"/>
            <a:ext cx="6603003" cy="495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pamyatnikpushkinu.ru/10307-thickbox_default/centralnaya-rajonnaya-biblioteka-im-a-s-pushkina-g-sukhoj-log-rossiy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6" t="21470" r="11893" b="22173"/>
          <a:stretch/>
        </p:blipFill>
        <p:spPr bwMode="auto">
          <a:xfrm>
            <a:off x="0" y="-18296"/>
            <a:ext cx="4524277" cy="337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860032" y="19364"/>
            <a:ext cx="3826768" cy="1398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Библиотека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058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ГАУЗ Со Сухоложская детская поликлиника, детская поликлиника, ул. Горького,  10, Сухой Лог — Яндекс Карт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5"/>
          <a:stretch/>
        </p:blipFill>
        <p:spPr bwMode="auto">
          <a:xfrm>
            <a:off x="-73916" y="0"/>
            <a:ext cx="92114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9364"/>
            <a:ext cx="8229600" cy="1398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Детская поликлиника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30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Сухоложская детская школа искусств | О школ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6" y="0"/>
            <a:ext cx="9178156" cy="687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70692" y="5459726"/>
            <a:ext cx="8229600" cy="1398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Центр дополнительного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8572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Студопедия — Раздел. Общая характерист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22"/>
            <a:ext cx="9144000" cy="686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9364"/>
            <a:ext cx="8229600" cy="1398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Детский сад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6183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21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SH-U</dc:creator>
  <cp:lastModifiedBy>SH-U</cp:lastModifiedBy>
  <cp:revision>3</cp:revision>
  <dcterms:created xsi:type="dcterms:W3CDTF">2023-02-03T07:57:18Z</dcterms:created>
  <dcterms:modified xsi:type="dcterms:W3CDTF">2023-02-03T08:22:25Z</dcterms:modified>
</cp:coreProperties>
</file>