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B1C2-150B-40BE-9973-E141015FCEC7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54-D8F8-439F-8776-83561B9D6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91A3-AE92-433E-842A-D4FD9EB34B00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ED9E-9FF3-44EC-86FB-FE43C8F9A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5B11-FC1D-46BD-9FED-D77F87EFFEC5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74F8-30C9-4B71-B861-E1EC3B982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F461-A9E2-4ED2-A582-5F40789CED78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694F-2288-473B-8B26-E814C342E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33D7-007C-4315-BAAD-A58A7C06E31B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EC51-CB74-4E6D-82BD-91D883665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78D5-27F3-4671-A55F-474DB80A235C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A822-AFCC-4CD4-A432-885CF82A5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6C3E-E410-401A-9F66-DEF554EAE250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CC2F-8771-4413-8755-40DAD1B8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B931-160E-4C2A-BD13-C240B697B91A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78C8-F33E-4B4B-8F8A-66DAD7A20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104F-CD36-4876-8F33-348E0C2DE810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22A7-A365-443A-BDE2-40861571B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8073-3BB2-49DD-BDC4-F8D3766BE23C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A6B5-FD90-4798-AF5C-C26E0CBCD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3071-42FE-414F-9169-C3FB0471F4B0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838F-D148-4854-A48C-4A097A653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8A37E1-D9A3-49E6-BC40-66F7BA21A607}" type="datetimeFigureOut">
              <a:rPr lang="ru-RU"/>
              <a:pPr>
                <a:defRPr/>
              </a:pPr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AD522-B834-4A8A-BE17-9C49CA71D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1700213"/>
            <a:ext cx="7343775" cy="4392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37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5600" b="1" smtClean="0">
                <a:solidFill>
                  <a:schemeClr val="bg1"/>
                </a:solidFill>
              </a:rPr>
              <a:t>«Знакомься - космос»</a:t>
            </a:r>
          </a:p>
          <a:p>
            <a:pPr>
              <a:lnSpc>
                <a:spcPct val="90000"/>
              </a:lnSpc>
            </a:pPr>
            <a:endParaRPr lang="ru-RU" sz="17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17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17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17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700" smtClean="0">
                <a:solidFill>
                  <a:schemeClr val="bg1"/>
                </a:solidFill>
              </a:rPr>
              <a:t>      </a:t>
            </a:r>
          </a:p>
          <a:p>
            <a:pPr>
              <a:lnSpc>
                <a:spcPct val="90000"/>
              </a:lnSpc>
            </a:pPr>
            <a:endParaRPr lang="ru-RU" sz="17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700" smtClean="0">
                <a:solidFill>
                  <a:schemeClr val="bg1"/>
                </a:solidFill>
              </a:rPr>
              <a:t> </a:t>
            </a:r>
            <a:endParaRPr lang="ru-RU" sz="3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7" name="Picture 5" descr="img_5710ae2d81e77"/>
          <p:cNvPicPr>
            <a:picLocks noChangeAspect="1" noChangeArrowheads="1"/>
          </p:cNvPicPr>
          <p:nvPr/>
        </p:nvPicPr>
        <p:blipFill>
          <a:blip r:embed="rId2"/>
          <a:srcRect l="7213" r="17879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bg1"/>
                </a:solidFill>
              </a:rPr>
              <a:t>Гагарин </a:t>
            </a:r>
            <a:br>
              <a:rPr lang="ru-RU" sz="6000" smtClean="0">
                <a:solidFill>
                  <a:schemeClr val="bg1"/>
                </a:solidFill>
              </a:rPr>
            </a:br>
            <a:r>
              <a:rPr lang="ru-RU" sz="6000" smtClean="0">
                <a:solidFill>
                  <a:schemeClr val="bg1"/>
                </a:solidFill>
              </a:rPr>
              <a:t>Юрий Алексеевич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Космическая станция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Еда космонавта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 дом - Земля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chemeClr val="bg1"/>
                </a:solidFill>
              </a:rPr>
              <a:t>Звездное небо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>
                <a:solidFill>
                  <a:schemeClr val="bg1"/>
                </a:solidFill>
              </a:rPr>
              <a:t>               </a:t>
            </a:r>
            <a:r>
              <a:rPr lang="ru-RU" smtClean="0"/>
              <a:t>Телескоп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Звезда по имени Солнце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Солнечная система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Планета Земля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Луна</a:t>
            </a:r>
          </a:p>
        </p:txBody>
      </p:sp>
      <p:pic>
        <p:nvPicPr>
          <p:cNvPr id="19459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38788" y="4005263"/>
            <a:ext cx="3605212" cy="2852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>
                <a:solidFill>
                  <a:schemeClr val="bg1"/>
                </a:solidFill>
              </a:rPr>
              <a:t>Космос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5068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Комета</a:t>
            </a:r>
          </a:p>
          <a:p>
            <a:endParaRPr lang="ru-RU" smtClean="0">
              <a:solidFill>
                <a:schemeClr val="bg1"/>
              </a:solidFill>
            </a:endParaRPr>
          </a:p>
          <a:p>
            <a:endParaRPr lang="ru-RU" smtClean="0">
              <a:solidFill>
                <a:schemeClr val="bg1"/>
              </a:solidFill>
            </a:endParaRPr>
          </a:p>
          <a:p>
            <a:endParaRPr lang="ru-RU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                                                                       Метеорит</a:t>
            </a:r>
          </a:p>
          <a:p>
            <a:endParaRPr lang="ru-RU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Астероид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0484" name="Содержимое 4" descr="beyazcu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060575"/>
            <a:ext cx="1800225" cy="1198563"/>
          </a:xfrm>
        </p:spPr>
      </p:pic>
      <p:pic>
        <p:nvPicPr>
          <p:cNvPr id="20485" name="Рисунок 6" descr="kosmos_meteorit_skorost_razrushenie_65157_1920x106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221163"/>
            <a:ext cx="2403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i8KG2SS8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157788"/>
            <a:ext cx="21605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>
                <a:solidFill>
                  <a:schemeClr val="bg1"/>
                </a:solidFill>
              </a:rPr>
              <a:t>Ракета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Звездное небо</vt:lpstr>
      <vt:lpstr>               Телескоп</vt:lpstr>
      <vt:lpstr>Звезда по имени Солнце</vt:lpstr>
      <vt:lpstr>Солнечная система</vt:lpstr>
      <vt:lpstr>Планета Земля</vt:lpstr>
      <vt:lpstr>Луна</vt:lpstr>
      <vt:lpstr>Космос</vt:lpstr>
      <vt:lpstr>Ракета</vt:lpstr>
      <vt:lpstr>Слайд 10</vt:lpstr>
      <vt:lpstr>Гагарин  Юрий Алексеевич</vt:lpstr>
      <vt:lpstr>Слайд 12</vt:lpstr>
      <vt:lpstr>Космическая станция</vt:lpstr>
      <vt:lpstr>Слайд 14</vt:lpstr>
      <vt:lpstr>Еда космонавта</vt:lpstr>
      <vt:lpstr>Наш дом - Земля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детский сад комбинированного вида №3 города Данкова Липецкой области </dc:title>
  <dc:creator>юлия</dc:creator>
  <cp:lastModifiedBy>Светлана</cp:lastModifiedBy>
  <cp:revision>2</cp:revision>
  <dcterms:created xsi:type="dcterms:W3CDTF">2018-04-15T06:38:49Z</dcterms:created>
  <dcterms:modified xsi:type="dcterms:W3CDTF">2021-04-11T16:40:52Z</dcterms:modified>
</cp:coreProperties>
</file>