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72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CB1C2-150B-40BE-9973-E141015FCEC7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1D854-D8F8-439F-8776-83561B9D6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791A3-AE92-433E-842A-D4FD9EB34B00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5ED9E-9FF3-44EC-86FB-FE43C8F9A0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D5B11-FC1D-46BD-9FED-D77F87EFFEC5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074F8-30C9-4B71-B861-E1EC3B982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F461-A9E2-4ED2-A582-5F40789CED78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A694F-2288-473B-8B26-E814C342EC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933D7-007C-4315-BAAD-A58A7C06E31B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EC51-CB74-4E6D-82BD-91D883665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478D5-27F3-4671-A55F-474DB80A235C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5A822-AFCC-4CD4-A432-885CF82A5B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A6C3E-E410-401A-9F66-DEF554EAE250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5CC2F-8771-4413-8755-40DAD1B81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DB931-160E-4C2A-BD13-C240B697B91A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B78C8-F33E-4B4B-8F8A-66DAD7A20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B104F-CD36-4876-8F33-348E0C2DE810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E22A7-A365-443A-BDE2-40861571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18073-3BB2-49DD-BDC4-F8D3766BE23C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3A6B5-FD90-4798-AF5C-C26E0CBCD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3071-42FE-414F-9169-C3FB0471F4B0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838F-D148-4854-A48C-4A097A653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F8A37E1-D9A3-49E6-BC40-66F7BA21A607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8AD522-B834-4A8A-BE17-9C49CA71D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1700213"/>
            <a:ext cx="7343775" cy="439261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ru-RU" sz="3700" b="1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5600" b="1" smtClean="0">
                <a:solidFill>
                  <a:schemeClr val="bg1"/>
                </a:solidFill>
              </a:rPr>
              <a:t>«Знакомься - космос»</a:t>
            </a:r>
          </a:p>
          <a:p>
            <a:pPr>
              <a:lnSpc>
                <a:spcPct val="90000"/>
              </a:lnSpc>
            </a:pPr>
            <a:endParaRPr lang="ru-RU" sz="170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ru-RU" sz="170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ru-RU" sz="170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ru-RU" sz="170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1700" smtClean="0">
                <a:solidFill>
                  <a:schemeClr val="bg1"/>
                </a:solidFill>
              </a:rPr>
              <a:t>      </a:t>
            </a:r>
          </a:p>
          <a:p>
            <a:pPr>
              <a:lnSpc>
                <a:spcPct val="90000"/>
              </a:lnSpc>
            </a:pPr>
            <a:endParaRPr lang="ru-RU" sz="170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1700" smtClean="0">
                <a:solidFill>
                  <a:schemeClr val="bg1"/>
                </a:solidFill>
              </a:rPr>
              <a:t> </a:t>
            </a:r>
            <a:endParaRPr lang="ru-RU" sz="30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7" name="Picture 5" descr="img_5710ae2d81e77"/>
          <p:cNvPicPr>
            <a:picLocks noChangeAspect="1" noChangeArrowheads="1"/>
          </p:cNvPicPr>
          <p:nvPr/>
        </p:nvPicPr>
        <p:blipFill>
          <a:blip r:embed="rId2"/>
          <a:srcRect l="7213" r="17879"/>
          <a:stretch>
            <a:fillRect/>
          </a:stretch>
        </p:blipFill>
        <p:spPr bwMode="auto">
          <a:xfrm>
            <a:off x="0" y="0"/>
            <a:ext cx="9144000" cy="686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smtClean="0">
                <a:solidFill>
                  <a:schemeClr val="bg1"/>
                </a:solidFill>
              </a:rPr>
              <a:t>Гагарин </a:t>
            </a:r>
            <a:br>
              <a:rPr lang="ru-RU" sz="6000" smtClean="0">
                <a:solidFill>
                  <a:schemeClr val="bg1"/>
                </a:solidFill>
              </a:rPr>
            </a:br>
            <a:r>
              <a:rPr lang="ru-RU" sz="6000" smtClean="0">
                <a:solidFill>
                  <a:schemeClr val="bg1"/>
                </a:solidFill>
              </a:rPr>
              <a:t>Юрий Алексеевич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3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Космическая станция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Еда космонавта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Наш дом - Земля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smtClean="0">
                <a:solidFill>
                  <a:schemeClr val="bg1"/>
                </a:solidFill>
              </a:rPr>
              <a:t>Звездное небо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mtClean="0">
                <a:solidFill>
                  <a:schemeClr val="bg1"/>
                </a:solidFill>
              </a:rPr>
              <a:t>               </a:t>
            </a:r>
            <a:r>
              <a:rPr lang="ru-RU" smtClean="0"/>
              <a:t>Телескоп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Звезда по имени Солнце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Солнечная система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Планета Земля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chemeClr val="bg1"/>
                </a:solidFill>
              </a:rPr>
              <a:t>Луна</a:t>
            </a:r>
          </a:p>
        </p:txBody>
      </p:sp>
      <p:pic>
        <p:nvPicPr>
          <p:cNvPr id="19459" name="Содержимое 3" descr="img10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538788" y="4005263"/>
            <a:ext cx="3605212" cy="28527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smtClean="0">
                <a:solidFill>
                  <a:schemeClr val="bg1"/>
                </a:solidFill>
              </a:rPr>
              <a:t>Космос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2588" cy="50688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Комета</a:t>
            </a:r>
          </a:p>
          <a:p>
            <a:endParaRPr lang="ru-RU" smtClean="0">
              <a:solidFill>
                <a:schemeClr val="bg1"/>
              </a:solidFill>
            </a:endParaRPr>
          </a:p>
          <a:p>
            <a:endParaRPr lang="ru-RU" smtClean="0">
              <a:solidFill>
                <a:schemeClr val="bg1"/>
              </a:solidFill>
            </a:endParaRPr>
          </a:p>
          <a:p>
            <a:endParaRPr lang="ru-RU" smtClean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                                                                             Метеорит</a:t>
            </a:r>
          </a:p>
          <a:p>
            <a:endParaRPr lang="ru-RU" smtClean="0">
              <a:solidFill>
                <a:schemeClr val="bg1"/>
              </a:solidFill>
            </a:endParaRPr>
          </a:p>
          <a:p>
            <a:pPr>
              <a:buFont typeface="Arial" charset="0"/>
              <a:buNone/>
            </a:pPr>
            <a:r>
              <a:rPr lang="ru-RU" smtClean="0">
                <a:solidFill>
                  <a:schemeClr val="bg1"/>
                </a:solidFill>
              </a:rPr>
              <a:t>Астероид</a:t>
            </a:r>
          </a:p>
          <a:p>
            <a:pPr>
              <a:buFont typeface="Arial" charset="0"/>
              <a:buNone/>
            </a:pPr>
            <a:endParaRPr lang="ru-RU" smtClean="0">
              <a:solidFill>
                <a:schemeClr val="bg1"/>
              </a:solidFill>
            </a:endParaRPr>
          </a:p>
        </p:txBody>
      </p:sp>
      <p:pic>
        <p:nvPicPr>
          <p:cNvPr id="20484" name="Содержимое 4" descr="beyazcuce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2060575"/>
            <a:ext cx="1800225" cy="1198563"/>
          </a:xfrm>
        </p:spPr>
      </p:pic>
      <p:pic>
        <p:nvPicPr>
          <p:cNvPr id="20485" name="Рисунок 6" descr="kosmos_meteorit_skorost_razrushenie_65157_1920x106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16688" y="4221163"/>
            <a:ext cx="24034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7" descr="i8KG2SS8A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5157788"/>
            <a:ext cx="2160588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smtClean="0">
                <a:solidFill>
                  <a:schemeClr val="bg1"/>
                </a:solidFill>
              </a:rPr>
              <a:t>Ракета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</Words>
  <Application>Microsoft Office PowerPoint</Application>
  <PresentationFormat>Экран (4:3)</PresentationFormat>
  <Paragraphs>28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Calibri</vt:lpstr>
      <vt:lpstr>Arial</vt:lpstr>
      <vt:lpstr>Тема Office</vt:lpstr>
      <vt:lpstr>Слайд 1</vt:lpstr>
      <vt:lpstr>Звездное небо</vt:lpstr>
      <vt:lpstr>               Телескоп</vt:lpstr>
      <vt:lpstr>Звезда по имени Солнце</vt:lpstr>
      <vt:lpstr>Солнечная система</vt:lpstr>
      <vt:lpstr>Планета Земля</vt:lpstr>
      <vt:lpstr>Луна</vt:lpstr>
      <vt:lpstr>Космос</vt:lpstr>
      <vt:lpstr>Ракета</vt:lpstr>
      <vt:lpstr>Слайд 10</vt:lpstr>
      <vt:lpstr>Гагарин  Юрий Алексеевич</vt:lpstr>
      <vt:lpstr>Слайд 12</vt:lpstr>
      <vt:lpstr>Космическая станция</vt:lpstr>
      <vt:lpstr>Слайд 14</vt:lpstr>
      <vt:lpstr>Еда космонавта</vt:lpstr>
      <vt:lpstr>Наш дом - Земля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образовательное учреждение детский сад комбинированного вида №3 города Данкова Липецкой области </dc:title>
  <dc:creator>юлия</dc:creator>
  <cp:lastModifiedBy>Светлана</cp:lastModifiedBy>
  <cp:revision>2</cp:revision>
  <dcterms:created xsi:type="dcterms:W3CDTF">2018-04-15T06:38:49Z</dcterms:created>
  <dcterms:modified xsi:type="dcterms:W3CDTF">2021-04-11T16:40:52Z</dcterms:modified>
</cp:coreProperties>
</file>