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2C02-7359-41CB-B42C-CC9A82558DD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DD05-A029-43CD-8EB0-8C31AA4940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2C02-7359-41CB-B42C-CC9A82558DD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DD05-A029-43CD-8EB0-8C31AA494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2C02-7359-41CB-B42C-CC9A82558DD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DD05-A029-43CD-8EB0-8C31AA494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2C02-7359-41CB-B42C-CC9A82558DD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DD05-A029-43CD-8EB0-8C31AA4940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2C02-7359-41CB-B42C-CC9A82558DD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DD05-A029-43CD-8EB0-8C31AA494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2C02-7359-41CB-B42C-CC9A82558DD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DD05-A029-43CD-8EB0-8C31AA4940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2C02-7359-41CB-B42C-CC9A82558DD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DD05-A029-43CD-8EB0-8C31AA4940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2C02-7359-41CB-B42C-CC9A82558DD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DD05-A029-43CD-8EB0-8C31AA494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2C02-7359-41CB-B42C-CC9A82558DD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DD05-A029-43CD-8EB0-8C31AA494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2C02-7359-41CB-B42C-CC9A82558DD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DD05-A029-43CD-8EB0-8C31AA494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2C02-7359-41CB-B42C-CC9A82558DD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DD05-A029-43CD-8EB0-8C31AA4940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012C02-7359-41CB-B42C-CC9A82558DD3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2FDD05-A029-43CD-8EB0-8C31AA4940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6990" y="2636912"/>
            <a:ext cx="5637010" cy="882119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…И чтоб после себя не корить В том, что сделал кому-то больно, Лучше добрым на свете быть, Злого в мире и так довольно….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Асадов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«Доброта спасёт мир»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290" name="Picture 2" descr="http://i99.ltalk.ru/img.timeinc.net/time/daily/2009/0906/kindness_0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5000625" cy="2800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0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764704"/>
            <a:ext cx="43742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002060"/>
                </a:solidFill>
                <a:effectLst/>
                <a:latin typeface="Gabriola" pitchFamily="82" charset="0"/>
              </a:rPr>
              <a:t>Добрых людей, как всегда, не хватает, Добрых людей, как всегда, дефицит. Добрых людей не всегда понимают, Сердце у добрых сильнее болит. Добрые – щедро больным помогают, Добрые – дарят тепло и уют, Добрые – в ногу со слабым шагают И никакого </a:t>
            </a:r>
            <a:r>
              <a:rPr lang="ru-RU" sz="3200" b="1" i="0" dirty="0" err="1" smtClean="0">
                <a:solidFill>
                  <a:srgbClr val="002060"/>
                </a:solidFill>
                <a:effectLst/>
                <a:latin typeface="Gabriola" pitchFamily="82" charset="0"/>
              </a:rPr>
              <a:t>спа</a:t>
            </a:r>
            <a:r>
              <a:rPr lang="ru-RU" sz="3200" b="1" i="0" dirty="0" smtClean="0">
                <a:solidFill>
                  <a:srgbClr val="002060"/>
                </a:solidFill>
                <a:effectLst/>
                <a:latin typeface="Gabriola" pitchFamily="82" charset="0"/>
              </a:rPr>
              <a:t>-си-</a:t>
            </a:r>
            <a:r>
              <a:rPr lang="ru-RU" sz="3200" b="1" i="0" dirty="0" err="1" smtClean="0">
                <a:solidFill>
                  <a:srgbClr val="002060"/>
                </a:solidFill>
                <a:effectLst/>
                <a:latin typeface="Gabriola" pitchFamily="82" charset="0"/>
              </a:rPr>
              <a:t>бо</a:t>
            </a:r>
            <a:r>
              <a:rPr lang="ru-RU" sz="3200" b="1" i="0" dirty="0" smtClean="0">
                <a:solidFill>
                  <a:srgbClr val="002060"/>
                </a:solidFill>
                <a:effectLst/>
                <a:latin typeface="Gabriola" pitchFamily="82" charset="0"/>
              </a:rPr>
              <a:t> не ждут.</a:t>
            </a:r>
          </a:p>
          <a:p>
            <a:pPr algn="r"/>
            <a:r>
              <a:rPr lang="ru-RU" b="0" i="0" dirty="0" smtClean="0">
                <a:solidFill>
                  <a:srgbClr val="002060"/>
                </a:solidFill>
                <a:effectLst/>
                <a:latin typeface="Tahoma"/>
              </a:rPr>
              <a:t> Генрих Акулов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i99.ltalk.ru/img.timeinc.net/time/daily/2009/0906/kindness_06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968" y="5013176"/>
            <a:ext cx="2500313" cy="1400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6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Дари добро, что так необходимо. </a:t>
            </a:r>
            <a:b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Ему любой безмерно будет рад… </a:t>
            </a:r>
            <a:b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Не забывай, что наша жизнь взаимна </a:t>
            </a:r>
            <a:b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002060"/>
                </a:solidFill>
                <a:latin typeface="Gabriola" pitchFamily="82" charset="0"/>
              </a:rPr>
              <a:t>И всё к тебе вернётся во сто крат!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://www.stihi.ru/pics/2015/10/29/84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616" y="3020318"/>
            <a:ext cx="4613384" cy="383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zhevsk.ru/forums/icons/forum_pictures/006300/6300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88" y="401551"/>
            <a:ext cx="7698153" cy="6217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2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 словаре С. И. Ожегова: «</a:t>
            </a:r>
            <a:r>
              <a:rPr lang="ru-RU" b="1" i="1" dirty="0">
                <a:solidFill>
                  <a:srgbClr val="FF0000"/>
                </a:solidFill>
              </a:rPr>
              <a:t>Доброта</a:t>
            </a:r>
            <a:r>
              <a:rPr lang="ru-RU" b="1" i="1" dirty="0"/>
              <a:t> — отзывчивость, душевное расположение к людям, стремление делать добро другим», «добро» — все положительное, хорошее, полезное. Добрый человек — это тот, кто любит людей и помогает им. Добрый человек любит природу и сохраняет ее. Добрый человек любит животных и защищает их, проявляет к ним милосердие. Вспомните свою маму, ведь она и является олицетворением добра</a:t>
            </a:r>
            <a:r>
              <a:rPr lang="ru-RU" b="1" dirty="0" smtClean="0"/>
              <a:t>.»</a:t>
            </a:r>
            <a:endParaRPr lang="ru-RU" b="1" dirty="0"/>
          </a:p>
        </p:txBody>
      </p:sp>
      <p:pic>
        <p:nvPicPr>
          <p:cNvPr id="2050" name="Picture 2" descr="http://mypresentation.ru/documents/579450abab38da42c3a2abbad55ae2d7/img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134038"/>
            <a:ext cx="6114256" cy="4585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4web.ru/images/1402/42093/640/img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83" l="0" r="100000">
                        <a14:backgroundMark x1="6719" y1="72708" x2="6719" y2="72708"/>
                        <a14:backgroundMark x1="30781" y1="83125" x2="30781" y2="83125"/>
                        <a14:backgroundMark x1="37813" y1="86875" x2="37813" y2="86875"/>
                        <a14:backgroundMark x1="87969" y1="55417" x2="87969" y2="5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969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volna.org/wp-content/uploads/2014/11/poghovorim_o_dobroti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87565" cy="575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Доброта – это внутреннее чувство человека. Люди, совершающие добрые дела, для нас всех являются волшебниками. Есть люди, которые готовы на добрые дела и днем, и ночью. </a:t>
            </a:r>
            <a:b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Дети – это наши цветы, но эти цветы часто не замечают, как они обидели друг друга, создали какую – либо конфликтную ситуацию и не могут ее решить. </a:t>
            </a:r>
            <a:endParaRPr lang="ru-RU" sz="2800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3074" name="Picture 2" descr="http://gimn.chernyahovsk.ru.opt-images.1c-bitrix-cdn.ru/upload/main/fc5/fc5fd8d3924692710b8486011053979a.jpg?14291974201096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938304"/>
            <a:ext cx="8064896" cy="3738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88640"/>
            <a:ext cx="6228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Gabriola" pitchFamily="82" charset="0"/>
              </a:rPr>
              <a:t>Этот праздник имеет общемировое значение и празднуется вне зависимости от гражданства, национальности и религиозных убеждений. Именно в этот день в 1998 г. в Токио открылась первая конференция Всемирного движения за доброту, в которой участвовали Австралия, Канада, Япония, Таиланд, Сингапур, Великобритания, США. Позднее к движению присоединились и другие страны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5122" name="Picture 2" descr="http://www.livekuban.ru/upload/iblock/4d3/4d36d6efc7961764f7933ceeb45907c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050962"/>
            <a:ext cx="5424537" cy="3649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1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В этот день, как призывают организаторы, нужно стараться быть добрым ко всем, и не просто добрым, а добрым безгранично и бескорыстно. В России Всемирный день доброты впервые прошел в 2009 г.</a:t>
            </a:r>
          </a:p>
        </p:txBody>
      </p:sp>
      <p:pic>
        <p:nvPicPr>
          <p:cNvPr id="7170" name="Picture 2" descr="http://www.radionetplus.ru/uploads/posts/2013-02/1361507315_sdelaem-mir-dobre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5953125" cy="4467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НАРОДНЫЕ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ПОСЛОВИЦЫ О ДОБРЕ</a:t>
            </a:r>
          </a:p>
          <a:p>
            <a:r>
              <a:rPr lang="ru-RU" sz="4400" dirty="0" smtClean="0"/>
              <a:t>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«Час в добре пробудешь – все горе забудешь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»</a:t>
            </a:r>
          </a:p>
          <a:p>
            <a:r>
              <a:rPr lang="ru-RU" sz="4400" b="1" dirty="0" smtClean="0">
                <a:solidFill>
                  <a:schemeClr val="accent6"/>
                </a:solidFill>
                <a:latin typeface="Gabriola" pitchFamily="82" charset="0"/>
              </a:rPr>
              <a:t>«</a:t>
            </a:r>
            <a:r>
              <a:rPr lang="ru-RU" sz="4400" b="1" dirty="0">
                <a:solidFill>
                  <a:schemeClr val="accent6"/>
                </a:solidFill>
                <a:latin typeface="Gabriola" pitchFamily="82" charset="0"/>
              </a:rPr>
              <a:t>Кто живет в добре – тот ходит в серебре</a:t>
            </a:r>
            <a:r>
              <a:rPr lang="ru-RU" sz="4400" b="1" dirty="0" smtClean="0">
                <a:solidFill>
                  <a:schemeClr val="accent6"/>
                </a:solidFill>
                <a:latin typeface="Gabriola" pitchFamily="82" charset="0"/>
              </a:rPr>
              <a:t>»</a:t>
            </a:r>
          </a:p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«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Лихо помнится, а добро – век не забудется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»</a:t>
            </a:r>
          </a:p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«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Бедного обижать – себе добра не желать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»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Gabriola" pitchFamily="82" charset="0"/>
              </a:rPr>
              <a:t>«</a:t>
            </a:r>
            <a:r>
              <a:rPr lang="ru-RU" sz="4400" b="1" dirty="0">
                <a:solidFill>
                  <a:srgbClr val="C00000"/>
                </a:solidFill>
                <a:latin typeface="Gabriola" pitchFamily="82" charset="0"/>
              </a:rPr>
              <a:t>Худо тому, кто добра не делает никому</a:t>
            </a:r>
            <a:r>
              <a:rPr lang="ru-RU" sz="4400" b="1" dirty="0" smtClean="0">
                <a:solidFill>
                  <a:srgbClr val="C00000"/>
                </a:solidFill>
                <a:latin typeface="Gabriola" pitchFamily="82" charset="0"/>
              </a:rPr>
              <a:t>»</a:t>
            </a:r>
          </a:p>
          <a:p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Gabriola" pitchFamily="82" charset="0"/>
              </a:rPr>
              <a:t>«Кто </a:t>
            </a: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Gabriola" pitchFamily="82" charset="0"/>
              </a:rPr>
              <a:t>добро творит, тому Бог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Gabriola" pitchFamily="82" charset="0"/>
              </a:rPr>
              <a:t>отплатит»</a:t>
            </a:r>
          </a:p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«От доброго дерева добрый и плод»</a:t>
            </a:r>
          </a:p>
          <a:p>
            <a:r>
              <a:rPr lang="ru-RU" sz="4400" b="1" dirty="0" smtClean="0">
                <a:solidFill>
                  <a:schemeClr val="accent1"/>
                </a:solidFill>
                <a:latin typeface="Gabriola" pitchFamily="82" charset="0"/>
              </a:rPr>
              <a:t>«Доброму </a:t>
            </a:r>
            <a:r>
              <a:rPr lang="ru-RU" sz="4400" b="1" dirty="0">
                <a:solidFill>
                  <a:schemeClr val="accent1"/>
                </a:solidFill>
                <a:latin typeface="Gabriola" pitchFamily="82" charset="0"/>
              </a:rPr>
              <a:t>человеку и чужая болезнь к </a:t>
            </a:r>
            <a:r>
              <a:rPr lang="ru-RU" sz="4400" b="1" dirty="0" smtClean="0">
                <a:solidFill>
                  <a:schemeClr val="accent1"/>
                </a:solidFill>
                <a:latin typeface="Gabriola" pitchFamily="82" charset="0"/>
              </a:rPr>
              <a:t>сердцу»</a:t>
            </a:r>
            <a:endParaRPr lang="ru-RU" sz="4400" b="1" dirty="0">
              <a:solidFill>
                <a:schemeClr val="accent1"/>
              </a:solidFill>
              <a:latin typeface="Gabriola" pitchFamily="82" charset="0"/>
            </a:endParaRPr>
          </a:p>
          <a:p>
            <a:endParaRPr lang="ru-RU" sz="4400" b="1" dirty="0">
              <a:solidFill>
                <a:schemeClr val="accent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Поэты о доброте</a:t>
            </a:r>
            <a:endParaRPr lang="ru-RU" sz="6000" dirty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350552"/>
            <a:ext cx="502230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Доброту не купишь на базаре</a:t>
            </a:r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Искренность у песни не займёшь. </a:t>
            </a:r>
            <a:endParaRPr lang="ru-RU" sz="2800" dirty="0" smtClean="0">
              <a:solidFill>
                <a:srgbClr val="002060"/>
              </a:solidFill>
              <a:latin typeface="Gabriola" pitchFamily="82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Не </a:t>
            </a: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из книг приходит к людям зависть. </a:t>
            </a:r>
            <a:endParaRPr lang="ru-RU" sz="2800" dirty="0" smtClean="0">
              <a:solidFill>
                <a:srgbClr val="002060"/>
              </a:solidFill>
              <a:latin typeface="Gabriola" pitchFamily="82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И </a:t>
            </a: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без книг мы постигаем ложь. </a:t>
            </a:r>
            <a:endParaRPr lang="ru-RU" sz="2800" dirty="0" smtClean="0">
              <a:solidFill>
                <a:srgbClr val="002060"/>
              </a:solidFill>
              <a:latin typeface="Gabriola" pitchFamily="82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Видимо</a:t>
            </a: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, порой образованью </a:t>
            </a:r>
            <a:endParaRPr lang="ru-RU" sz="2800" dirty="0" smtClean="0">
              <a:solidFill>
                <a:srgbClr val="002060"/>
              </a:solidFill>
              <a:latin typeface="Gabriola" pitchFamily="82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Тронуть </a:t>
            </a: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душу Не хватает сил. </a:t>
            </a:r>
            <a:endParaRPr lang="ru-RU" sz="2800" dirty="0" smtClean="0">
              <a:solidFill>
                <a:srgbClr val="002060"/>
              </a:solidFill>
              <a:latin typeface="Gabriola" pitchFamily="82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Дед </a:t>
            </a: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мой без диплома и без званья Просто добрым человеком был. </a:t>
            </a:r>
            <a:endParaRPr lang="ru-RU" sz="2800" dirty="0" smtClean="0">
              <a:solidFill>
                <a:srgbClr val="002060"/>
              </a:solidFill>
              <a:latin typeface="Gabriola" pitchFamily="82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Значит</a:t>
            </a: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, доброта была вначале</a:t>
            </a:r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?...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Пусть </a:t>
            </a: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она приходит в каждый дом, </a:t>
            </a:r>
            <a:endParaRPr lang="ru-RU" sz="2800" dirty="0" smtClean="0">
              <a:solidFill>
                <a:srgbClr val="002060"/>
              </a:solidFill>
              <a:latin typeface="Gabriola" pitchFamily="82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Что </a:t>
            </a: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бы мы потом ни изучали, </a:t>
            </a:r>
            <a:endParaRPr lang="ru-RU" sz="2800" dirty="0" smtClean="0">
              <a:solidFill>
                <a:srgbClr val="002060"/>
              </a:solidFill>
              <a:latin typeface="Gabriola" pitchFamily="82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Gabriola" pitchFamily="82" charset="0"/>
              </a:rPr>
              <a:t>Кем </a:t>
            </a:r>
            <a:r>
              <a:rPr lang="ru-RU" sz="2800" dirty="0">
                <a:solidFill>
                  <a:srgbClr val="002060"/>
                </a:solidFill>
                <a:latin typeface="Gabriola" pitchFamily="82" charset="0"/>
              </a:rPr>
              <a:t>бы в жизни ни были потом.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/>
              <a:t>Андрей </a:t>
            </a:r>
            <a:r>
              <a:rPr lang="ru-RU" dirty="0"/>
              <a:t>Дементьев</a:t>
            </a:r>
          </a:p>
        </p:txBody>
      </p:sp>
      <p:pic>
        <p:nvPicPr>
          <p:cNvPr id="10242" name="Picture 2" descr="http://i99.ltalk.ru/img.timeinc.net/time/daily/2009/0906/kindness_06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370" y="4941168"/>
            <a:ext cx="2663527" cy="149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</TotalTime>
  <Words>475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«Доброта спасёт мир»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Поэты о доброте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«Доброта спасёт мир»</dc:title>
  <dc:creator>SLAVA</dc:creator>
  <cp:lastModifiedBy>Windows User</cp:lastModifiedBy>
  <cp:revision>12</cp:revision>
  <dcterms:created xsi:type="dcterms:W3CDTF">2016-09-25T17:05:39Z</dcterms:created>
  <dcterms:modified xsi:type="dcterms:W3CDTF">2020-05-18T05:37:04Z</dcterms:modified>
</cp:coreProperties>
</file>