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028485-4454-4BB3-A139-E6A37BBC97F9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FA3405-A4F4-450D-B9D7-3F4DAA5B9C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988157/61fdf87a-c9e3-4b7a-b408-e6d704412ba3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570" y="1674674"/>
            <a:ext cx="73901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МАТАМАТИКА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«Параллелограмм»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5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tcloud3.ams3.digitaloceanspaces.com/slides/pics/002/464/582/original/Slide2.jpg?14877611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15630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все четырехугольники. С какой фигурой мы сегодня познакомились? Покажи ее.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Сегодня вы с детьми повторите геометрические фигуры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(мы выучили круг, овал, треугольник, квадрат, прямоугольник, трапеция, ромб, знаем понятия четырехугольники и многоугольники)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Познакомитесь с новой геометрической фигурой параллелограмм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запомнить внешний вид 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название, само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им давать не надо.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203" y="26064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Жил-был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стране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 спрашиваете, что это? Ребенок отвечает: КВАДРАТ. После этого вы продолжаете).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Жил-был в одной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Квадрат. 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любил гулять и всегда пел свою любимую песенку: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давно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знакомый мой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угол в нем прямой,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стороны одинаковой длины,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представиться я рад, а зовут меня квадрат!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он увидел, как ребята играют в футбол. Очень ему понравилась эта игра, и он попросился играть вместе с ними. «Нет, у нас уже есть команда. Вот если ты наберешь свою команду - вот тогда и сыграем», -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сказали ему ребята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4375209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решил тогда Квадрат собрать свою команду. Но где же ее искать?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5705" y="3645024"/>
            <a:ext cx="1939851" cy="178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63888" y="4015169"/>
            <a:ext cx="648072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3848" y="5157192"/>
            <a:ext cx="0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115616" y="4054238"/>
            <a:ext cx="630090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1760" y="5157192"/>
            <a:ext cx="0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907703" y="5825763"/>
            <a:ext cx="548107" cy="30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26611" y="5873971"/>
            <a:ext cx="548107" cy="30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i2.wp.com/thefilesofmrse.com/wp-content/uploads/2013/09/Blue-Eye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059"/>
          <a:stretch/>
        </p:blipFill>
        <p:spPr bwMode="auto">
          <a:xfrm>
            <a:off x="2122645" y="3925619"/>
            <a:ext cx="1185969" cy="5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2548185" y="4537695"/>
            <a:ext cx="334888" cy="1431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D:\byte\Pictures\улыбки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9" b="84913"/>
          <a:stretch/>
        </p:blipFill>
        <p:spPr bwMode="auto">
          <a:xfrm>
            <a:off x="2404212" y="4726477"/>
            <a:ext cx="752056" cy="43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4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www.clipartmax.com/png/full/206-2069717_of-lips-bibir-anime-laki-lak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332656"/>
            <a:ext cx="8432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увидел на берегу пруда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говорят Прямоугольник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он увидел Прямоугольник и Ромб.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1257262"/>
            <a:ext cx="87285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 грустно пел песенку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Растянули мы квадрат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представили на взгляд,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он стал похожим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 чем-то очень схожим?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кирпич, не треугольник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квадрат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…(прямоугольник).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1835" y="1052736"/>
            <a:ext cx="2962573" cy="16351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ешение 9"/>
          <p:cNvSpPr/>
          <p:nvPr/>
        </p:nvSpPr>
        <p:spPr>
          <a:xfrm rot="5400000">
            <a:off x="408282" y="3942372"/>
            <a:ext cx="2563198" cy="168046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585657" y="1628800"/>
            <a:ext cx="762000" cy="8704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07975" y="4716772"/>
            <a:ext cx="762000" cy="85602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75756" y="4702782"/>
            <a:ext cx="684076" cy="87001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59632" y="5279058"/>
            <a:ext cx="0" cy="122231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206335" y="4917461"/>
            <a:ext cx="0" cy="157611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235778" y="1550244"/>
            <a:ext cx="792088" cy="9490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80312" y="2561714"/>
            <a:ext cx="0" cy="11623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10534" y="2651677"/>
            <a:ext cx="0" cy="1072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95921" y="6340447"/>
            <a:ext cx="548107" cy="3062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101702" y="6340446"/>
            <a:ext cx="548107" cy="3062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236296" y="3567507"/>
            <a:ext cx="548107" cy="3062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684080" y="3567508"/>
            <a:ext cx="548107" cy="3062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 descr="D:\byte\Pictures\улыбки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6" t="41668" r="70314" b="39921"/>
          <a:stretch/>
        </p:blipFill>
        <p:spPr bwMode="auto">
          <a:xfrm>
            <a:off x="6358300" y="2024760"/>
            <a:ext cx="936980" cy="53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Овал 42"/>
          <p:cNvSpPr/>
          <p:nvPr/>
        </p:nvSpPr>
        <p:spPr>
          <a:xfrm>
            <a:off x="1522437" y="4702782"/>
            <a:ext cx="334888" cy="143126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595677" y="1798761"/>
            <a:ext cx="334888" cy="14312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https://i2.wp.com/thefilesofmrse.com/wp-content/uploads/2013/09/Blue-Eyes.pn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51" b="99909" l="63655" r="96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96" t="35990"/>
          <a:stretch/>
        </p:blipFill>
        <p:spPr bwMode="auto">
          <a:xfrm rot="16200000">
            <a:off x="6575117" y="967606"/>
            <a:ext cx="614338" cy="10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i2.wp.com/thefilesofmrse.com/wp-content/uploads/2013/09/Blue-Eyes.pn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51" b="99909" l="63655" r="96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96" t="35990"/>
          <a:stretch/>
        </p:blipFill>
        <p:spPr bwMode="auto">
          <a:xfrm rot="16200000" flipV="1">
            <a:off x="6362333" y="932624"/>
            <a:ext cx="614338" cy="11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3491880" y="4071314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уже почти прошел мимо, но услышав свое имя, стал прислушиваться. Но теперь запел песенку Ромб.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приплюснутый квадрат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опознать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угол и тупой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Вечно связаны судьбой.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 дело в чем?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Фигуру ромбом назовем.</a:t>
            </a:r>
          </a:p>
        </p:txBody>
      </p:sp>
      <p:pic>
        <p:nvPicPr>
          <p:cNvPr id="48" name="Picture 2" descr="https://i2.wp.com/thefilesofmrse.com/wp-content/uploads/2013/09/Blue-Eye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059"/>
          <a:stretch/>
        </p:blipFill>
        <p:spPr bwMode="auto">
          <a:xfrm>
            <a:off x="1223451" y="4171422"/>
            <a:ext cx="932859" cy="4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 descr="D:\byte\Pictures\улыбки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8" t="78318"/>
          <a:stretch/>
        </p:blipFill>
        <p:spPr bwMode="auto">
          <a:xfrm>
            <a:off x="1321214" y="4792738"/>
            <a:ext cx="780281" cy="62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8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Квадрату, что эти фигуры называют его имя и предложил он им стать одной командой. Конечно, Ромб и Прямоугольник радостно согласились. Но команда получилась очень маленькая и новые друзья решили найти еще игроков в свою команду. Они решили разойтись в разные стороны и искать фигуры, которые согласились бы играть с ними в одной команде.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823656"/>
            <a:ext cx="2962573" cy="16351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823520" y="2206005"/>
            <a:ext cx="762000" cy="8704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173337" y="2127449"/>
            <a:ext cx="792088" cy="9490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13645" y="3187888"/>
            <a:ext cx="0" cy="1072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452320" y="3187889"/>
            <a:ext cx="0" cy="1072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126394" y="4089783"/>
            <a:ext cx="548107" cy="3062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08304" y="4110124"/>
            <a:ext cx="548107" cy="3062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94700" y="2498118"/>
            <a:ext cx="334888" cy="14312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i2.wp.com/thefilesofmrse.com/wp-content/uploads/2013/09/Blue-Eyes.p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51" b="99909" l="63655" r="96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96" t="35990"/>
          <a:stretch/>
        </p:blipFill>
        <p:spPr bwMode="auto">
          <a:xfrm rot="16200000" flipV="1">
            <a:off x="6610212" y="1647037"/>
            <a:ext cx="614338" cy="11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2.wp.com/thefilesofmrse.com/wp-content/uploads/2013/09/Blue-Eyes.pn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51" b="99909" l="63655" r="96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96" t="35990"/>
          <a:stretch/>
        </p:blipFill>
        <p:spPr bwMode="auto">
          <a:xfrm rot="16200000">
            <a:off x="6751202" y="1666962"/>
            <a:ext cx="614338" cy="10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решение 15"/>
          <p:cNvSpPr/>
          <p:nvPr/>
        </p:nvSpPr>
        <p:spPr>
          <a:xfrm rot="5400000">
            <a:off x="408282" y="3942372"/>
            <a:ext cx="2563198" cy="168046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307975" y="4716772"/>
            <a:ext cx="762000" cy="85602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75756" y="4702782"/>
            <a:ext cx="684076" cy="87001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59632" y="5279058"/>
            <a:ext cx="0" cy="122231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206335" y="4917461"/>
            <a:ext cx="0" cy="157611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522437" y="4702782"/>
            <a:ext cx="334888" cy="143126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i2.wp.com/thefilesofmrse.com/wp-content/uploads/2013/09/Blue-Eye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059"/>
          <a:stretch/>
        </p:blipFill>
        <p:spPr bwMode="auto">
          <a:xfrm>
            <a:off x="1223451" y="4171422"/>
            <a:ext cx="932859" cy="4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D:\byte\Pictures\улыбки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8" t="78318"/>
          <a:stretch/>
        </p:blipFill>
        <p:spPr bwMode="auto">
          <a:xfrm>
            <a:off x="1321214" y="4792738"/>
            <a:ext cx="780281" cy="6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Овал 23"/>
          <p:cNvSpPr/>
          <p:nvPr/>
        </p:nvSpPr>
        <p:spPr>
          <a:xfrm>
            <a:off x="795921" y="6340447"/>
            <a:ext cx="548107" cy="3062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054009" y="6364400"/>
            <a:ext cx="548107" cy="3062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D:\byte\Pictures\улыбки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60209" r="32559" b="21842"/>
          <a:stretch/>
        </p:blipFill>
        <p:spPr bwMode="auto">
          <a:xfrm>
            <a:off x="6555267" y="2669074"/>
            <a:ext cx="921082" cy="51881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/>
          <p:cNvSpPr/>
          <p:nvPr/>
        </p:nvSpPr>
        <p:spPr>
          <a:xfrm>
            <a:off x="3674718" y="3729440"/>
            <a:ext cx="1939851" cy="178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492901" y="4099585"/>
            <a:ext cx="648072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32861" y="5241608"/>
            <a:ext cx="0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044629" y="4138654"/>
            <a:ext cx="630090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40773" y="5241608"/>
            <a:ext cx="0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3836716" y="5910179"/>
            <a:ext cx="548107" cy="30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055624" y="5958387"/>
            <a:ext cx="548107" cy="30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 descr="https://i2.wp.com/thefilesofmrse.com/wp-content/uploads/2013/09/Blue-Eye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059"/>
          <a:stretch/>
        </p:blipFill>
        <p:spPr bwMode="auto">
          <a:xfrm>
            <a:off x="4051658" y="4010035"/>
            <a:ext cx="1185969" cy="5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4477198" y="4622111"/>
            <a:ext cx="334888" cy="1431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D:\byte\Pictures\улыбки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9" b="84913"/>
          <a:stretch/>
        </p:blipFill>
        <p:spPr bwMode="auto">
          <a:xfrm>
            <a:off x="4333225" y="4810893"/>
            <a:ext cx="752056" cy="43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1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Ромб увидел на скамейке в парке две фигуры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пела песенку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подпилили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фигуру получили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тупых угла внутри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два острых – посмотри.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квадрат, не треугольник,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похож на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(трапеция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у ребенка, что это за фигура?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683568" y="2420888"/>
            <a:ext cx="3168352" cy="1497175"/>
          </a:xfrm>
          <a:prstGeom prst="trapezoi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076056" y="4417749"/>
            <a:ext cx="978024" cy="595427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836345" y="3423644"/>
            <a:ext cx="0" cy="125731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665884" y="3470464"/>
            <a:ext cx="0" cy="121049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3321920" y="2755815"/>
            <a:ext cx="936104" cy="85602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708750" y="4539497"/>
            <a:ext cx="548107" cy="30626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20632" y="4539497"/>
            <a:ext cx="548107" cy="30626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i2.wp.com/thefilesofmrse.com/wp-content/uploads/2013/09/Blue-Eye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8" t="66617" r="38709"/>
          <a:stretch/>
        </p:blipFill>
        <p:spPr bwMode="auto">
          <a:xfrm>
            <a:off x="1665884" y="2641047"/>
            <a:ext cx="1170461" cy="3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2009748" y="3024832"/>
            <a:ext cx="461809" cy="256117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64332" y="2222118"/>
            <a:ext cx="4800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вторая фигура только грустно вздыхала и ничего не говорила.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Ромб спросил, как их зовут и почему они такие грустные. Фигура, которая пела песенку,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«Я – Трапеция. Со мной не любят играть во дворе, говорят, что я неуклюжая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D:\byte\Pictures\улыбки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9" b="84913"/>
          <a:stretch/>
        </p:blipFill>
        <p:spPr bwMode="auto">
          <a:xfrm>
            <a:off x="1809936" y="3391139"/>
            <a:ext cx="915616" cy="15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179512" y="4948458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 я,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-сказала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другая фигура так сложно называюсь, - что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могут выговорить мое имя и поэтому не дружат со мной. Меня зовут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новое слово для ребенка. Пускай ребенок несколько раз повторит название этой фигуры.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данные 18"/>
          <p:cNvSpPr/>
          <p:nvPr/>
        </p:nvSpPr>
        <p:spPr>
          <a:xfrm>
            <a:off x="5508104" y="4179398"/>
            <a:ext cx="2880320" cy="1332728"/>
          </a:xfrm>
          <a:prstGeom prst="flowChartInputOutpu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6228184" y="5466644"/>
            <a:ext cx="0" cy="911226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164288" y="5413841"/>
            <a:ext cx="0" cy="964029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8234567" y="4465896"/>
            <a:ext cx="153857" cy="875594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128588" y="6224737"/>
            <a:ext cx="548107" cy="306265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780026" y="6232295"/>
            <a:ext cx="548107" cy="306265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https://i2.wp.com/thefilesofmrse.com/wp-content/uploads/2013/09/Blue-Eye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059"/>
          <a:stretch/>
        </p:blipFill>
        <p:spPr bwMode="auto">
          <a:xfrm>
            <a:off x="6564410" y="4336001"/>
            <a:ext cx="843102" cy="4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6730890" y="4752767"/>
            <a:ext cx="461809" cy="185989"/>
          </a:xfrm>
          <a:prstGeom prst="ellipse">
            <a:avLst/>
          </a:prstGeom>
          <a:solidFill>
            <a:srgbClr val="FFC000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D:\byte\Pictures\улыбки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4" t="58746" r="36858" b="23056"/>
          <a:stretch/>
        </p:blipFill>
        <p:spPr bwMode="auto">
          <a:xfrm flipV="1">
            <a:off x="6561073" y="5019937"/>
            <a:ext cx="774379" cy="273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H="1">
            <a:off x="323528" y="2755815"/>
            <a:ext cx="684608" cy="85602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729" y="243513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сказал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Ромб вы немного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такие как я или прямоугольник с квадратом, но все равно чем-то похожи на нас. Давайте станем одной командой. Я вас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познакомлю с моими друзьями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они радостно побежали по дорожке. Когда все фигуры встретились, они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у ребенка, чем похожи все эти фигуры (у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у всех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 и четыре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стороны).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решение 2"/>
          <p:cNvSpPr/>
          <p:nvPr/>
        </p:nvSpPr>
        <p:spPr>
          <a:xfrm rot="5400000">
            <a:off x="240837" y="2465178"/>
            <a:ext cx="2563198" cy="168046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40530" y="3239578"/>
            <a:ext cx="762000" cy="85602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08311" y="3225588"/>
            <a:ext cx="684076" cy="87001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92187" y="3801864"/>
            <a:ext cx="0" cy="122231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038890" y="3440267"/>
            <a:ext cx="0" cy="157611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354992" y="3225588"/>
            <a:ext cx="334888" cy="143126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i2.wp.com/thefilesofmrse.com/wp-content/uploads/2013/09/Blue-Eye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059"/>
          <a:stretch/>
        </p:blipFill>
        <p:spPr bwMode="auto">
          <a:xfrm>
            <a:off x="1056006" y="2694228"/>
            <a:ext cx="932859" cy="4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D:\byte\Pictures\улыбки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8" t="78318"/>
          <a:stretch/>
        </p:blipFill>
        <p:spPr bwMode="auto">
          <a:xfrm>
            <a:off x="1153769" y="3315544"/>
            <a:ext cx="780281" cy="6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вал 10"/>
          <p:cNvSpPr/>
          <p:nvPr/>
        </p:nvSpPr>
        <p:spPr>
          <a:xfrm>
            <a:off x="628476" y="4863253"/>
            <a:ext cx="548107" cy="3062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34050" y="4913615"/>
            <a:ext cx="548107" cy="3062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62182" y="2027085"/>
            <a:ext cx="1939851" cy="1784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880365" y="2397230"/>
            <a:ext cx="648072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20325" y="3539253"/>
            <a:ext cx="0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432093" y="2436299"/>
            <a:ext cx="630090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28237" y="3539253"/>
            <a:ext cx="0" cy="821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3224180" y="4207824"/>
            <a:ext cx="548107" cy="30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43088" y="4256032"/>
            <a:ext cx="548107" cy="30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s://i2.wp.com/thefilesofmrse.com/wp-content/uploads/2013/09/Blue-Eye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059"/>
          <a:stretch/>
        </p:blipFill>
        <p:spPr bwMode="auto">
          <a:xfrm>
            <a:off x="3439122" y="2307680"/>
            <a:ext cx="1185969" cy="5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3864662" y="2919756"/>
            <a:ext cx="334888" cy="1431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D:\byte\Pictures\улыбки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9" b="84913"/>
          <a:stretch/>
        </p:blipFill>
        <p:spPr bwMode="auto">
          <a:xfrm>
            <a:off x="3720689" y="3108538"/>
            <a:ext cx="752056" cy="43658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/>
          <p:cNvSpPr/>
          <p:nvPr/>
        </p:nvSpPr>
        <p:spPr>
          <a:xfrm>
            <a:off x="5436096" y="1823656"/>
            <a:ext cx="2962573" cy="16351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4823520" y="2206005"/>
            <a:ext cx="762000" cy="8704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173337" y="2127449"/>
            <a:ext cx="792088" cy="9490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13645" y="3187888"/>
            <a:ext cx="0" cy="1072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452320" y="3187889"/>
            <a:ext cx="0" cy="1072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126394" y="4089783"/>
            <a:ext cx="548107" cy="3062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308304" y="4110124"/>
            <a:ext cx="548107" cy="3062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794700" y="2498118"/>
            <a:ext cx="334888" cy="14312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s://i2.wp.com/thefilesofmrse.com/wp-content/uploads/2013/09/Blue-Eyes.pn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51" b="99909" l="63655" r="96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96" t="35990"/>
          <a:stretch/>
        </p:blipFill>
        <p:spPr bwMode="auto">
          <a:xfrm rot="16200000" flipV="1">
            <a:off x="6610212" y="1647037"/>
            <a:ext cx="614338" cy="11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i2.wp.com/thefilesofmrse.com/wp-content/uploads/2013/09/Blue-Eyes.pn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51" b="99909" l="63655" r="96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96" t="35990"/>
          <a:stretch/>
        </p:blipFill>
        <p:spPr bwMode="auto">
          <a:xfrm rot="16200000">
            <a:off x="6751202" y="1666962"/>
            <a:ext cx="614338" cy="10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 descr="D:\byte\Pictures\улыбки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60209" r="32559" b="21842"/>
          <a:stretch/>
        </p:blipFill>
        <p:spPr bwMode="auto">
          <a:xfrm>
            <a:off x="6555267" y="2669074"/>
            <a:ext cx="921082" cy="51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Трапеция 37"/>
          <p:cNvSpPr/>
          <p:nvPr/>
        </p:nvSpPr>
        <p:spPr>
          <a:xfrm>
            <a:off x="5474195" y="4207824"/>
            <a:ext cx="3168352" cy="1497175"/>
          </a:xfrm>
          <a:prstGeom prst="trapezoi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7626972" y="5210580"/>
            <a:ext cx="0" cy="125731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456511" y="5257400"/>
            <a:ext cx="0" cy="121049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8112547" y="4542751"/>
            <a:ext cx="936104" cy="85602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7499377" y="6326433"/>
            <a:ext cx="548107" cy="30626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011259" y="6326433"/>
            <a:ext cx="548107" cy="30626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" descr="https://i2.wp.com/thefilesofmrse.com/wp-content/uploads/2013/09/Blue-Eyes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8" t="66617" r="38709"/>
          <a:stretch/>
        </p:blipFill>
        <p:spPr bwMode="auto">
          <a:xfrm>
            <a:off x="6456511" y="4427983"/>
            <a:ext cx="1170461" cy="3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Овал 44"/>
          <p:cNvSpPr/>
          <p:nvPr/>
        </p:nvSpPr>
        <p:spPr>
          <a:xfrm>
            <a:off x="6800375" y="4811768"/>
            <a:ext cx="461809" cy="256117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 descr="D:\byte\Pictures\улыбки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9" b="84913"/>
          <a:stretch/>
        </p:blipFill>
        <p:spPr bwMode="auto">
          <a:xfrm>
            <a:off x="6600563" y="5178075"/>
            <a:ext cx="915616" cy="158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Прямая соединительная линия 46"/>
          <p:cNvCxnSpPr/>
          <p:nvPr/>
        </p:nvCxnSpPr>
        <p:spPr>
          <a:xfrm flipH="1">
            <a:off x="5114155" y="4542751"/>
            <a:ext cx="684608" cy="85602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357491" y="4622845"/>
            <a:ext cx="978024" cy="595427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данные 48"/>
          <p:cNvSpPr/>
          <p:nvPr/>
        </p:nvSpPr>
        <p:spPr>
          <a:xfrm>
            <a:off x="1789539" y="4384494"/>
            <a:ext cx="2880320" cy="1332728"/>
          </a:xfrm>
          <a:prstGeom prst="flowChartInputOutpu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2509619" y="5671740"/>
            <a:ext cx="0" cy="911226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3445723" y="5618937"/>
            <a:ext cx="0" cy="964029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4516002" y="4670992"/>
            <a:ext cx="153857" cy="875594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3410023" y="6429833"/>
            <a:ext cx="548107" cy="306265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061461" y="6437391"/>
            <a:ext cx="548107" cy="306265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https://i2.wp.com/thefilesofmrse.com/wp-content/uploads/2013/09/Blue-Eyes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059"/>
          <a:stretch/>
        </p:blipFill>
        <p:spPr bwMode="auto">
          <a:xfrm>
            <a:off x="2845845" y="4541097"/>
            <a:ext cx="843102" cy="4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3012325" y="4957863"/>
            <a:ext cx="461809" cy="185989"/>
          </a:xfrm>
          <a:prstGeom prst="ellipse">
            <a:avLst/>
          </a:prstGeom>
          <a:solidFill>
            <a:srgbClr val="FFC000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D:\byte\Pictures\улыбки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4" t="58746" r="36858" b="23056"/>
          <a:stretch/>
        </p:blipFill>
        <p:spPr bwMode="auto">
          <a:xfrm flipV="1">
            <a:off x="2842508" y="5225033"/>
            <a:ext cx="774379" cy="273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30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совсем не важно, что углы и стороны у всех были разными. Друзья очень быстро придумали название своей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у ребенка, как он думает какое название они придумали.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«ЧЕТЫРЕХУГОЛЬНИКИ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капитаном у них стал Квадрат. Дружная команда выиграла очень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матчей и очень гордилась своим названием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80998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а если к ним в команду придет треугольник. Как они будут называться? Что у них общего?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у всех есть много углов. Такие фигуры называются многоугольники. Значит команда будет называться «МНОГОУГОЛЬНИКИ».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339752" y="3623349"/>
            <a:ext cx="3168352" cy="2646583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данные 4"/>
          <p:cNvSpPr/>
          <p:nvPr/>
        </p:nvSpPr>
        <p:spPr>
          <a:xfrm>
            <a:off x="827584" y="3140968"/>
            <a:ext cx="1728192" cy="79208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683568" y="4365104"/>
            <a:ext cx="1778496" cy="93610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80312" y="29089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4489441"/>
            <a:ext cx="18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 rot="16200000">
            <a:off x="5096926" y="3277259"/>
            <a:ext cx="1626410" cy="109208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3068960"/>
            <a:ext cx="87129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536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Переместите верхнюю часть экрана все многоугольники.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придется выйти их формата «просмотр слайдов».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33635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899592" y="5157192"/>
            <a:ext cx="2232248" cy="100811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64288" y="4559424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5508104" y="3310136"/>
            <a:ext cx="1800200" cy="7920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3491880" y="3789040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5724128" y="4881736"/>
            <a:ext cx="914400" cy="155902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осьмиугольник 14"/>
          <p:cNvSpPr/>
          <p:nvPr/>
        </p:nvSpPr>
        <p:spPr>
          <a:xfrm>
            <a:off x="3491880" y="5157192"/>
            <a:ext cx="1444752" cy="144016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35010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51104" y="574411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484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byte</dc:creator>
  <cp:lastModifiedBy>byte</cp:lastModifiedBy>
  <cp:revision>15</cp:revision>
  <dcterms:created xsi:type="dcterms:W3CDTF">2020-04-13T06:13:12Z</dcterms:created>
  <dcterms:modified xsi:type="dcterms:W3CDTF">2020-04-13T13:42:01Z</dcterms:modified>
</cp:coreProperties>
</file>