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67" r:id="rId3"/>
    <p:sldId id="257" r:id="rId4"/>
    <p:sldId id="273" r:id="rId5"/>
    <p:sldId id="271" r:id="rId6"/>
    <p:sldId id="272" r:id="rId7"/>
    <p:sldId id="258" r:id="rId8"/>
    <p:sldId id="259" r:id="rId9"/>
    <p:sldId id="261" r:id="rId10"/>
    <p:sldId id="262" r:id="rId11"/>
    <p:sldId id="263" r:id="rId12"/>
    <p:sldId id="268" r:id="rId13"/>
    <p:sldId id="264" r:id="rId14"/>
    <p:sldId id="277" r:id="rId15"/>
    <p:sldId id="278" r:id="rId16"/>
    <p:sldId id="276" r:id="rId17"/>
    <p:sldId id="275" r:id="rId18"/>
    <p:sldId id="270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80" autoAdjust="0"/>
  </p:normalViewPr>
  <p:slideViewPr>
    <p:cSldViewPr>
      <p:cViewPr>
        <p:scale>
          <a:sx n="81" d="100"/>
          <a:sy n="81" d="100"/>
        </p:scale>
        <p:origin x="-725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98AE0-6B5A-4EB9-B801-763F620714A4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8FC27-FD0A-415A-A918-B88D4B1FC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165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8FC27-FD0A-415A-A918-B88D4B1FC77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83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8FC27-FD0A-415A-A918-B88D4B1FC77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22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41C-7A79-CD4B-842F-7B15416AF04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AFA2B002-2D9A-884C-A831-E17599286B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41C-7A79-CD4B-842F-7B15416AF04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B002-2D9A-884C-A831-E17599286B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41C-7A79-CD4B-842F-7B15416AF04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B002-2D9A-884C-A831-E17599286B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41C-7A79-CD4B-842F-7B15416AF04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AFA2B002-2D9A-884C-A831-E17599286B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41C-7A79-CD4B-842F-7B15416AF04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B002-2D9A-884C-A831-E17599286B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41C-7A79-CD4B-842F-7B15416AF04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B002-2D9A-884C-A831-E17599286B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41C-7A79-CD4B-842F-7B15416AF04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AFA2B002-2D9A-884C-A831-E17599286BA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41C-7A79-CD4B-842F-7B15416AF04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B002-2D9A-884C-A831-E17599286B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41C-7A79-CD4B-842F-7B15416AF04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B002-2D9A-884C-A831-E17599286B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41C-7A79-CD4B-842F-7B15416AF04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B002-2D9A-884C-A831-E17599286B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41C-7A79-CD4B-842F-7B15416AF04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B002-2D9A-884C-A831-E17599286BA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94241C-7A79-CD4B-842F-7B15416AF04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A2B002-2D9A-884C-A831-E17599286BA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1036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занятия по социальному миру в подготовительной группе на тему: «Знакомство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русской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избой»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066800"/>
            <a:ext cx="624840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5799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загадку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121485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посудина, а вся в дырках.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8600"/>
            <a:ext cx="4572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1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28600"/>
            <a:ext cx="6324600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1" y="6858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сеяли муку, и тогда тесто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пироги получалось очень пышным и мягким.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5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04800"/>
            <a:ext cx="5791200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1" y="838200"/>
            <a:ext cx="518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кухонной посудой был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горшок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-прямой предшественник кастрюли, супницы, сахарницы, чайника, контейнера для хранения.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горшке варили супы, каши, кипятили воду, тушили мясо, хранили крупу, муку, масло.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213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2400"/>
            <a:ext cx="38862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914400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Чугунок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незаменим был в хозяйстве.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весу он тяжелый, т.к. сделан из чугуна, особого вида металла, который мог выдержать любой огонь и никогда не бился.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228600"/>
            <a:ext cx="2667000" cy="632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000" y="838200"/>
            <a:ext cx="1752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Возле русской печи всегда стоял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ухват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которым хозяйка доставала горячие горшки с вкусной кашей.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066800"/>
            <a:ext cx="42451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загадку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кормлю с охотою,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сама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безротая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57200"/>
            <a:ext cx="5334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3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14325"/>
            <a:ext cx="4191000" cy="6229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1" y="762000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крестьянской семье у каждого члена семьи была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ложка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вырезали из дерева.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Ложкой не только ели, на ложках можно было играть и пускаться в пляс.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429000"/>
            <a:ext cx="66294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79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8600"/>
            <a:ext cx="5638800" cy="624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762000"/>
            <a:ext cx="5410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 барыня такая?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гребень шерсть она берет,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Тонкой ниточкой пушистой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Деткам пряжу отдает?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Прялка.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Зимними долгими вечерами хозяйка на ней пряла нитки. А из ниток затем вязали или ткали полотно и шили одежду.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86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668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 на Руси плели корзины и лапти.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8600"/>
            <a:ext cx="5867400" cy="4076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266950"/>
            <a:ext cx="5334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71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96200" y="1371600"/>
            <a:ext cx="370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228600"/>
            <a:ext cx="3048000" cy="624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"/>
            <a:ext cx="3200400" cy="624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1" y="838200"/>
            <a:ext cx="4419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Излюбленная одежда на Руси: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рубахи да сарафаны.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487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572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было, что стало».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11430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носили лапти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а сейчас…..(сапоги)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в печи готовили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а теперь….(на плите)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в сундуках одежду хранили,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сейчас....(в шкафу)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чай пили из самовара,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а сейчас ….(из чайника)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853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0"/>
            <a:ext cx="1219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формирование представлений о жизни и быте русского народа, о его традициях.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-способствовать развитию познавательных интересов к истории и обычаям своего народа;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навыки активной речи, обогащать активный словарь;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творческое воображение, память;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художественно-творческие способности детей;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интерес к старинным играм, забавам.</a:t>
            </a:r>
          </a:p>
          <a:p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-познакомить детей с избой-жилищем крестьянской семьи, с предметами старинного русского быта (кочерга, ухват, чугунок, самовар, горшок, печь);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речь детей, учить отгадывать загадки;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-учить сравнивать «Что было – что стало».</a:t>
            </a:r>
          </a:p>
          <a:p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бережное отношение к старинным вещам, к народным традициям;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интерес к русскому фольклору.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04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6096000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Русская изба</a:t>
            </a:r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4953000" cy="5867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52400"/>
            <a:ext cx="4648200" cy="5943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91400" y="6096000"/>
            <a:ext cx="298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Современный дом</a:t>
            </a:r>
            <a:endParaRPr lang="ru-RU" sz="2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943600" y="3124200"/>
            <a:ext cx="1143000" cy="0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6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0"/>
            <a:ext cx="3389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загадку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514600"/>
            <a:ext cx="38338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спит,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Зимой горит,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 открывает,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дают - глотает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04800"/>
            <a:ext cx="4800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3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8600"/>
            <a:ext cx="45720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914400"/>
            <a:ext cx="5943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печка, русская печка!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в добром доме теплее местечка!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 неустанных и щедрых творение-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Предкам великим благодарение!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сердце дома. Печь кормила семью, обогревала дом, на ней спали дети и старики, сушили одежду и даже мылись.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Печка – деревенская кормилица.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65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58100" y="57912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2400"/>
            <a:ext cx="7467600" cy="64082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1" y="838200"/>
            <a:ext cx="358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в деревнях не было шкафов, шифоньеров.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заменял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сундук.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нем люди хранили вещи, их так аккуратно складывали, что вещи не нужно было даже гладить.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523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2400"/>
            <a:ext cx="6019800" cy="6477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1" y="9144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Раньше, в старину, малышей укачивали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люльках.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Люльку подвешивали к потолку, возле печки, где теплее.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5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762000"/>
            <a:ext cx="3389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загадку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810" y="6088646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5420" y="2438400"/>
            <a:ext cx="47029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Выпускает жаркий пар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Древний чайник ……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81000"/>
            <a:ext cx="5181600" cy="593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8600"/>
            <a:ext cx="70104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1" y="1143000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самоваром собиралась вся большая крестьянская семья, пили горячий чай с медом, с пирогами и блинами.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Самовар стал символом добра, домашнего уюта и семейного покоя.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8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439</TotalTime>
  <Words>573</Words>
  <Application>Microsoft Office PowerPoint</Application>
  <PresentationFormat>Произвольный</PresentationFormat>
  <Paragraphs>83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Windows User</cp:lastModifiedBy>
  <cp:revision>50</cp:revision>
  <dcterms:modified xsi:type="dcterms:W3CDTF">2020-04-08T14:25:42Z</dcterms:modified>
</cp:coreProperties>
</file>