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>
      <p:cViewPr varScale="1">
        <p:scale>
          <a:sx n="88" d="100"/>
          <a:sy n="88" d="100"/>
        </p:scale>
        <p:origin x="-127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D6F46CE-3CC7-4D14-A14E-BFB93BBCF4C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82209AA-7DA7-41AF-BF94-949872F052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Семинар-практикум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/>
                </a:solidFill>
              </a:rPr>
              <a:t>Творческая группа №2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i.ytimg.com/vi/-1HcyaafGDE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25" t="20046" r="2234" b="18724"/>
          <a:stretch/>
        </p:blipFill>
        <p:spPr bwMode="auto">
          <a:xfrm>
            <a:off x="3707904" y="2156191"/>
            <a:ext cx="5436096" cy="468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2467" y="1988840"/>
            <a:ext cx="556138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Совершенствование </a:t>
            </a:r>
          </a:p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творческих и речевых </a:t>
            </a:r>
          </a:p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пособностей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через технические </a:t>
            </a:r>
          </a:p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умения </a:t>
            </a:r>
          </a:p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дошкольников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1696" y="5661248"/>
            <a:ext cx="2742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 год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accent1"/>
                </a:solidFill>
              </a:rPr>
              <a:t>I. </a:t>
            </a:r>
            <a:r>
              <a:rPr lang="ru-RU" sz="1800" dirty="0" smtClean="0">
                <a:solidFill>
                  <a:schemeClr val="accent1"/>
                </a:solidFill>
              </a:rPr>
              <a:t>ВОЛШЕБНЫЙ МЕШОЧЕК</a:t>
            </a:r>
            <a:br>
              <a:rPr lang="ru-RU" sz="1800" dirty="0" smtClean="0">
                <a:solidFill>
                  <a:schemeClr val="accent1"/>
                </a:solidFill>
              </a:rPr>
            </a:br>
            <a:r>
              <a:rPr lang="en-US" sz="1800" dirty="0" smtClean="0">
                <a:solidFill>
                  <a:schemeClr val="accent1"/>
                </a:solidFill>
              </a:rPr>
              <a:t>II</a:t>
            </a:r>
            <a:r>
              <a:rPr lang="ru-RU" sz="1800" dirty="0" smtClean="0">
                <a:solidFill>
                  <a:schemeClr val="accent1"/>
                </a:solidFill>
              </a:rPr>
              <a:t>. ПРАКТИКУМ ПО СЕКЦИЯМ</a:t>
            </a:r>
            <a:r>
              <a:rPr lang="en-US" sz="1800" dirty="0" smtClean="0">
                <a:solidFill>
                  <a:schemeClr val="accent1"/>
                </a:solidFill>
              </a:rPr>
              <a:t/>
            </a:r>
            <a:br>
              <a:rPr lang="en-US" sz="1800" dirty="0" smtClean="0">
                <a:solidFill>
                  <a:schemeClr val="accent1"/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Совершенствование творческих и речевых способностей через интерактивные игры – Ковальская О.Ю.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фотографию – Соловьева Т.О.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конструирование зоопарка – Лебедева Л.В.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ТИКО-моделирование – Ковалева О.В.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обыгрывания поделок из бросового материала – Белоглазова Е.В.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робототехнику –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Ловыгина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О.А.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обыгрывание поделок из оригами – Чудова А.А.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Совершенствование творческих и речевых способностей через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моделирование – Колегова А.Ф.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 smtClean="0">
                <a:solidFill>
                  <a:schemeClr val="accent1"/>
                </a:solidFill>
              </a:rPr>
              <a:t>III. </a:t>
            </a:r>
            <a:r>
              <a:rPr lang="ru-RU" sz="1800" dirty="0" smtClean="0">
                <a:solidFill>
                  <a:schemeClr val="accent1"/>
                </a:solidFill>
              </a:rPr>
              <a:t>ПОДВЕДЕНИЕ ИТОГОВ</a:t>
            </a:r>
            <a:endParaRPr lang="ru-RU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5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</TotalTime>
  <Words>16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NewsPrint</vt:lpstr>
      <vt:lpstr>Семинар-практикум Творческая группа №2</vt:lpstr>
      <vt:lpstr>I. ВОЛШЕБНЫЙ МЕШОЧЕК II. ПРАКТИКУМ ПО СЕКЦИЯМ 1. Совершенствование творческих и речевых способностей через интерактивные игры – Ковальская О.Ю. 2. Совершенствование творческих и речевых способностей через фотографию – Соловьева Т.О. 3. Совершенствование творческих и речевых способностей через конструирование зоопарка – Лебедева Л.В. 4. Совершенствование творческих и речевых способностей через ТИКО-моделирование – Ковалева О.В. 5. Совершенствование творческих и речевых способностей через обыгрывания поделок из бросового материала – Белоглазова Е.В. 6. Совершенствование творческих и речевых способностей через робототехнику – Ловыгина О.А. 7. Совершенствование творческих и речевых способностей через обыгрывание поделок из оригами – Чудова А.А. 8. Совершенствование творческих и речевых способностей через 3D моделирование – Колегова А.Ф. III. ПОДВЕДЕНИЕ ИТОГОВ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2019-11-19T06:15:34Z</dcterms:created>
  <dcterms:modified xsi:type="dcterms:W3CDTF">2019-11-19T06:49:33Z</dcterms:modified>
</cp:coreProperties>
</file>