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1249411"/>
              </p:ext>
            </p:extLst>
          </p:nvPr>
        </p:nvGraphicFramePr>
        <p:xfrm>
          <a:off x="179512" y="116633"/>
          <a:ext cx="8856984" cy="64047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1103"/>
                <a:gridCol w="1273143"/>
                <a:gridCol w="1107123"/>
                <a:gridCol w="1107123"/>
                <a:gridCol w="1107123"/>
                <a:gridCol w="1107123"/>
                <a:gridCol w="1107123"/>
                <a:gridCol w="1107123"/>
              </a:tblGrid>
              <a:tr h="1120682">
                <a:tc>
                  <a:txBody>
                    <a:bodyPr/>
                    <a:lstStyle/>
                    <a:p>
                      <a:r>
                        <a:rPr lang="ru-RU" dirty="0" smtClean="0"/>
                        <a:t>    </a:t>
                      </a:r>
                    </a:p>
                    <a:p>
                      <a:r>
                        <a:rPr lang="ru-RU" dirty="0" smtClean="0"/>
                        <a:t>      %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Строительные материалы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Лего</a:t>
                      </a:r>
                      <a:r>
                        <a:rPr lang="ru-RU" dirty="0" smtClean="0"/>
                        <a:t>-конструктор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Тико</a:t>
                      </a:r>
                      <a:r>
                        <a:rPr lang="ru-RU" dirty="0" smtClean="0"/>
                        <a:t>-конструктор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Мозайка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Лего</a:t>
                      </a:r>
                      <a:r>
                        <a:rPr lang="ru-RU" dirty="0" smtClean="0"/>
                        <a:t> Классик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Другой конструктор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mtClean="0"/>
                        <a:t>Бросовый материал</a:t>
                      </a:r>
                      <a:endParaRPr lang="ru-RU" dirty="0"/>
                    </a:p>
                  </a:txBody>
                  <a:tcPr/>
                </a:tc>
              </a:tr>
              <a:tr h="52160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</a:tr>
              <a:tr h="52160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</a:tr>
              <a:tr h="52160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</a:tr>
              <a:tr h="52160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</a:tr>
              <a:tr h="52160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</a:tr>
              <a:tr h="52160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-(+)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</a:tr>
              <a:tr h="52160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-(+)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</a:tr>
              <a:tr h="52160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</a:tr>
              <a:tr h="52160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</a:tr>
              <a:tr h="52160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152980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94</Words>
  <Application>Microsoft Office PowerPoint</Application>
  <PresentationFormat>Экран (4:3)</PresentationFormat>
  <Paragraphs>89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comp9</dc:creator>
  <cp:lastModifiedBy>Пользователь Windows</cp:lastModifiedBy>
  <cp:revision>3</cp:revision>
  <dcterms:created xsi:type="dcterms:W3CDTF">2024-03-05T07:05:30Z</dcterms:created>
  <dcterms:modified xsi:type="dcterms:W3CDTF">2024-03-05T07:39:06Z</dcterms:modified>
</cp:coreProperties>
</file>