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C95B-6AB6-4577-8FAE-BFDC4561A5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177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6A493-3672-44BF-AC57-E014EAD062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1264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B4CB1-51DF-4038-9841-53913F2332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980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953D2-6C88-45E1-9007-D2FA331E79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933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F59CC-2178-4D1A-A8F9-9E9F57D194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167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6C236-EC23-4269-A177-95ED42F601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9517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FC7E4-C9A0-4233-8667-9BAC2551DA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4086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56332-F59F-48F1-9833-C0E65392B5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4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E8033-7DB7-4D31-8E88-270C1C3DA0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4095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1982A-8B7F-4AD8-8417-A54D16B73B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1757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FC3DD-6868-44A7-A9E3-3B30F25AC9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251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E63E666-00FB-4680-8025-DB6C6AC1E7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jpe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457200" y="533400"/>
            <a:ext cx="8204200" cy="5943600"/>
          </a:xfrm>
          <a:prstGeom prst="horizontalScroll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b="1" i="1" dirty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Пауки</a:t>
            </a:r>
          </a:p>
          <a:p>
            <a:pPr algn="ctr">
              <a:defRPr/>
            </a:pPr>
            <a:endParaRPr lang="ru-RU" dirty="0"/>
          </a:p>
        </p:txBody>
      </p:sp>
      <p:pic>
        <p:nvPicPr>
          <p:cNvPr id="2053" name="Picture 6" descr="C:\Users\Машака\AppData\Local\Microsoft\Windows\Temporary Internet Files\Content.IE5\AB97OG3C\MC90043639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1600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C:\Users\Машака\AppData\Local\Microsoft\Windows\Temporary Internet Files\Content.IE5\DJOTS5KT\MM900236315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7275" y="2768600"/>
            <a:ext cx="6477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C:\Users\Машака\AppData\Local\Microsoft\Windows\Temporary Internet Files\Content.IE5\AB97OG3C\MC900436682[1].wm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144462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1" descr="C:\Users\Машака\AppData\Local\Microsoft\Windows\Temporary Internet Files\Content.IE5\DJOTS5KT\MC900346931[1].wm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1125" y="4371975"/>
            <a:ext cx="180975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3" descr="C:\Users\Машака\AppData\Local\Microsoft\Windows\Temporary Internet Files\Content.IE5\AYHTXJ9D\MC900346927[1].wm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7650" y="3932238"/>
            <a:ext cx="14287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4" descr="C:\Users\Машака\AppData\Local\Microsoft\Windows\Temporary Internet Files\Content.IE5\RTLI0P22\MC900436254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9488" y="3567113"/>
            <a:ext cx="26638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6913" y="1219200"/>
            <a:ext cx="4813300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3505200" y="5334000"/>
            <a:ext cx="35258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/>
              <a:t>Паук, питающийся лягушками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228600" y="431800"/>
            <a:ext cx="8610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/>
              <a:t>Есть и большие пауки, которые едят птиц, мышей и лягушек</a:t>
            </a:r>
            <a:r>
              <a:rPr lang="ru-RU" altLang="ru-RU" sz="14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504348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505200" y="5867400"/>
            <a:ext cx="43211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/>
              <a:t>Мексиканский красноногий тарантул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381000" y="503238"/>
            <a:ext cx="8382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/>
              <a:t>Самые большие пауки принадлежат семейству волосатых пауков – тарантулов.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2057400"/>
            <a:ext cx="3794125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5143500" y="6248400"/>
            <a:ext cx="29781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i="1"/>
              <a:t>коричневый паук-отшельник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457200" y="381000"/>
            <a:ext cx="8305800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/>
              <a:t>Почти все пауки ядовиты, но только некоторые опасны.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2000" b="1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/>
              <a:t>Пауки больно кусаются – лучше их не трогать!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b="1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/>
              <a:t>В Северной Америке только два вида пауков смертельно опасны - </a:t>
            </a:r>
            <a:endParaRPr lang="en-US" altLang="ru-RU" sz="2000" b="1" i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2000" b="1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/>
              <a:t>коричневый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/>
              <a:t>паук-отшельник</a:t>
            </a:r>
            <a:r>
              <a:rPr lang="en-US" altLang="ru-RU" sz="2000" b="1" i="1"/>
              <a:t>…</a:t>
            </a:r>
            <a:endParaRPr lang="ru-RU" altLang="ru-RU" sz="20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1905000"/>
            <a:ext cx="3225800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334000" y="5943600"/>
            <a:ext cx="2438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/>
              <a:t>Самка черной вдовы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81000" y="415925"/>
            <a:ext cx="84582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1" i="1"/>
              <a:t>… </a:t>
            </a:r>
            <a:r>
              <a:rPr lang="ru-RU" altLang="ru-RU" sz="2000" b="1" i="1"/>
              <a:t>и самка черной вдовы.</a:t>
            </a:r>
            <a:endParaRPr lang="en-US" altLang="ru-RU" sz="2000" b="1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/>
              <a:t>Самки пауков обычно крупнее самцов и более ядовиты.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2971800"/>
            <a:ext cx="4160838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943600" y="6324600"/>
            <a:ext cx="26463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/>
              <a:t>Паук, плетущий сеть.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11138" y="228600"/>
            <a:ext cx="8610600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/>
              <a:t>Пауки могут передвигаться очень быстро.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2000" b="1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/>
              <a:t>Маленькие паучки путешествуют по воздуху</a:t>
            </a:r>
            <a:endParaRPr lang="en-US" altLang="ru-RU" sz="2000" b="1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/>
              <a:t>Они держатся за ниточки-паутинки, и их несет ветер.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/>
              <a:t>Пауки сами выделяют вещество, из которого образуется паутина.</a:t>
            </a:r>
            <a:endParaRPr lang="en-US" altLang="ru-RU" sz="2000" b="1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/>
              <a:t>Все пауки способны на это.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104900"/>
            <a:ext cx="5453063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57200" y="584200"/>
            <a:ext cx="8305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/>
              <a:t>Многие пауки плетут сети из паутины.</a:t>
            </a:r>
          </a:p>
        </p:txBody>
      </p:sp>
      <p:pic>
        <p:nvPicPr>
          <p:cNvPr id="16388" name="Picture 7" descr="C:\Users\Машака\AppData\Local\Microsoft\Windows\Temporary Internet Files\Content.IE5\RTLI0P22\MP900442455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9675" y="3041650"/>
            <a:ext cx="24352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 descr="C:\Users\Машака\AppData\Local\Microsoft\Windows\Temporary Internet Files\Content.IE5\AB97OG3C\MC900436254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3963" y="40386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8450" y="1371600"/>
            <a:ext cx="514032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715000" y="6096000"/>
            <a:ext cx="2019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/>
              <a:t>Туннельный паук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58763" y="609600"/>
            <a:ext cx="8534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/>
              <a:t>У разных видов пауков форма сетей разная.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300" y="1447800"/>
            <a:ext cx="4729163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429000" y="5791200"/>
            <a:ext cx="43481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/>
              <a:t>Бабочка-монарх, попавшая в паутину.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28600" y="355600"/>
            <a:ext cx="86868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/>
              <a:t>Паутина у пауков клейкая.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/>
              <a:t>Все попавшие в неё насекомые оказываются пойманными.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725" y="1219200"/>
            <a:ext cx="6072188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572000" y="5943600"/>
            <a:ext cx="2978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/>
              <a:t>Садовый паук и стрекоза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41313" y="504825"/>
            <a:ext cx="8382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/>
              <a:t>Потом приходит паук, впрыскивает яд и поедает жертву.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4813" y="1524000"/>
            <a:ext cx="4684712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343400" y="5867400"/>
            <a:ext cx="2852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/>
              <a:t>Садовый паук и кузнечик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28600" y="584200"/>
            <a:ext cx="86106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/>
              <a:t>Иногда пауки заворачивают пойманных насекомых в паутину, чтобы съесть позже.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490663"/>
            <a:ext cx="5327650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5410200" y="5989638"/>
            <a:ext cx="16938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/>
              <a:t>Паук-охотник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381000" y="304800"/>
            <a:ext cx="84597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/>
              <a:t>Пауков можно встретить почти везде.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/>
              <a:t> Некоторые из них живут в тропических лесах</a:t>
            </a:r>
            <a:r>
              <a:rPr lang="ru-RU" altLang="ru-RU" sz="20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752600"/>
            <a:ext cx="6156325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257800" y="5791200"/>
            <a:ext cx="17986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/>
              <a:t>Паук-птицеед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04800" y="533400"/>
            <a:ext cx="794067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/>
              <a:t>Пауки, которые не плетут сети, называются пауки-охотники.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/>
              <a:t>Тарантулы - пауки-охотники.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6850" y="1447800"/>
            <a:ext cx="5159375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257800" y="5791200"/>
            <a:ext cx="20510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/>
              <a:t>Прыгающий паук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28600" y="736600"/>
            <a:ext cx="8534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/>
              <a:t>Прыгающий паук-тоже охотник.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0738" y="1219200"/>
            <a:ext cx="4017962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776788" y="5965825"/>
            <a:ext cx="21685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/>
              <a:t>Золотистый паук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458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/>
              <a:t>Некоторые пауки даже едят своих сородичей-пауков.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0600" y="1828800"/>
            <a:ext cx="4140200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697538" y="6234113"/>
            <a:ext cx="1743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/>
              <a:t>Садовый паук.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44463" y="355600"/>
            <a:ext cx="89154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/>
              <a:t>Трудно полюбить пауков.</a:t>
            </a:r>
            <a:endParaRPr lang="en-US" altLang="ru-RU" sz="2000" b="1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/>
              <a:t>Но пауки полезны людям – они уничтожают насекомых-вредителей и разносчиков болезней</a:t>
            </a:r>
            <a:r>
              <a:rPr lang="en-US" altLang="ru-RU" sz="2000" b="1" i="1"/>
              <a:t>.</a:t>
            </a:r>
            <a:endParaRPr lang="ru-RU" altLang="ru-RU" sz="20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8650" y="1303338"/>
            <a:ext cx="4581525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5867400" y="6172200"/>
            <a:ext cx="12620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/>
              <a:t>Тарантул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96875" y="555625"/>
            <a:ext cx="82899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/>
              <a:t>В сухих и жарких пустынях тоже живут пауки</a:t>
            </a:r>
            <a:r>
              <a:rPr lang="en-US" altLang="ru-RU" sz="2000" b="1" i="1"/>
              <a:t>.</a:t>
            </a:r>
            <a:endParaRPr lang="ru-RU" altLang="ru-RU" sz="20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4495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5335588" y="5776913"/>
            <a:ext cx="177958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/>
              <a:t>Домовый паук</a:t>
            </a:r>
            <a:r>
              <a:rPr lang="ru-RU" altLang="ru-RU" sz="1800"/>
              <a:t>.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228600" y="431800"/>
            <a:ext cx="86868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/>
              <a:t>Они живут в воде и в лесах, на деревьях, в садах.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/>
              <a:t> И в домах</a:t>
            </a:r>
            <a:r>
              <a:rPr lang="ru-RU" altLang="ru-RU" sz="2000"/>
              <a:t>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2141538"/>
            <a:ext cx="3563938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5410200" y="6324600"/>
            <a:ext cx="1630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Водяной паук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53988" y="304800"/>
            <a:ext cx="883920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/>
              <a:t>Пауки – очень древние животные.</a:t>
            </a:r>
            <a:endParaRPr lang="en-US" altLang="ru-RU" sz="2000" b="1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2000" b="1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/>
              <a:t>Они относятся не к насекомым, а к паукообразным.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/>
              <a:t>У пауков восемь ног, а у насекомых – шесть</a:t>
            </a:r>
            <a:r>
              <a:rPr lang="ru-RU" altLang="ru-RU" sz="14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650" y="2209800"/>
            <a:ext cx="38735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838200" y="60960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Муравьиный лев</a:t>
            </a:r>
            <a:r>
              <a:rPr lang="en-US" altLang="ru-RU" sz="1800"/>
              <a:t> </a:t>
            </a:r>
            <a:endParaRPr lang="ru-RU" altLang="ru-RU" sz="1800"/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234950" y="536575"/>
            <a:ext cx="8756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/>
              <a:t>У насекомых бывают крылья. У паукообразных – нет.</a:t>
            </a:r>
          </a:p>
        </p:txBody>
      </p:sp>
      <p:pic>
        <p:nvPicPr>
          <p:cNvPr id="7173" name="Picture 6" descr="&amp;Dcy;&amp;ocy;&amp;mcy;&amp;ocy;&amp;vcy;&amp;ycy;&amp;j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0138" y="1219200"/>
            <a:ext cx="3795712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1"/>
          <p:cNvSpPr txBox="1">
            <a:spLocks noChangeArrowheads="1"/>
          </p:cNvSpPr>
          <p:nvPr/>
        </p:nvSpPr>
        <p:spPr bwMode="auto">
          <a:xfrm>
            <a:off x="5334000" y="5334000"/>
            <a:ext cx="2290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Лабиринтовый паук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58848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217488" y="3962400"/>
            <a:ext cx="172561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/>
              <a:t>Волоски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/>
              <a:t> на ноге паука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6248400" y="5827713"/>
            <a:ext cx="20510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/>
              <a:t>Прыгающий паук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304800" y="508000"/>
            <a:ext cx="8534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/>
              <a:t>Волоски на теле паука нужны для осязания</a:t>
            </a:r>
            <a:r>
              <a:rPr lang="ru-RU" altLang="ru-RU" sz="1400"/>
              <a:t>.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938213" y="4724400"/>
            <a:ext cx="977900" cy="4841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5715000" y="5854700"/>
            <a:ext cx="17526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/>
              <a:t>Травяной жук</a:t>
            </a:r>
            <a:r>
              <a:rPr lang="ru-RU" altLang="ru-RU" sz="1800"/>
              <a:t>.</a:t>
            </a: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914400" y="831850"/>
            <a:ext cx="8001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/>
              <a:t>У насекомых для осязания есть на голове усики-антенны</a:t>
            </a:r>
            <a:r>
              <a:rPr lang="ru-RU" altLang="ru-RU" sz="1400"/>
              <a:t>.</a:t>
            </a:r>
          </a:p>
        </p:txBody>
      </p:sp>
      <p:pic>
        <p:nvPicPr>
          <p:cNvPr id="9220" name="Picture 6" descr="Black Pine Sawyer Beetle (Monochamus galloprovinciali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2667000"/>
            <a:ext cx="38354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 descr="http://www.wallon.ru/_ph/20/828864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686050"/>
            <a:ext cx="35877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1"/>
          <p:cNvSpPr txBox="1">
            <a:spLocks noChangeArrowheads="1"/>
          </p:cNvSpPr>
          <p:nvPr/>
        </p:nvSpPr>
        <p:spPr bwMode="auto">
          <a:xfrm>
            <a:off x="1524000" y="5856288"/>
            <a:ext cx="152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Муравей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4700" y="1371600"/>
            <a:ext cx="46482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5486400" y="6084888"/>
            <a:ext cx="17891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/>
              <a:t>Крабовый паук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381000" y="479425"/>
            <a:ext cx="8458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/>
              <a:t>Бывают такие маленькие пауки, что и не разглядишь!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371</Words>
  <Application>Microsoft Office PowerPoint</Application>
  <PresentationFormat>Экран (4:3)</PresentationFormat>
  <Paragraphs>73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Tetiana Rets</dc:creator>
  <cp:lastModifiedBy>Машака</cp:lastModifiedBy>
  <cp:revision>22</cp:revision>
  <dcterms:created xsi:type="dcterms:W3CDTF">2001-08-23T19:38:43Z</dcterms:created>
  <dcterms:modified xsi:type="dcterms:W3CDTF">2014-05-04T15:56:27Z</dcterms:modified>
</cp:coreProperties>
</file>