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56C95B-6AB6-4577-8FAE-BFDC4561A52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1775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6A493-3672-44BF-AC57-E014EAD062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1264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CB4CB1-51DF-4038-9841-53913F23321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980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3953D2-6C88-45E1-9007-D2FA331E799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99332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F59CC-2178-4D1A-A8F9-9E9F57D194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1679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6C236-EC23-4269-A177-95ED42F601C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29517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8FC7E4-C9A0-4233-8667-9BAC2551DAA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4086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56332-F59F-48F1-9833-C0E65392B52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43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E8033-7DB7-4D31-8E88-270C1C3DA0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4095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81982A-8B7F-4AD8-8417-A54D16B73B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1757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FFC3DD-6868-44A7-A9E3-3B30F25AC92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72519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Click to edit Master text styles</a:t>
            </a:r>
          </a:p>
          <a:p>
            <a:pPr lvl="1"/>
            <a:r>
              <a:rPr lang="ru-RU" altLang="ru-RU" smtClean="0"/>
              <a:t>Second level</a:t>
            </a:r>
          </a:p>
          <a:p>
            <a:pPr lvl="2"/>
            <a:r>
              <a:rPr lang="ru-RU" altLang="ru-RU" smtClean="0"/>
              <a:t>Third level</a:t>
            </a:r>
          </a:p>
          <a:p>
            <a:pPr lvl="3"/>
            <a:r>
              <a:rPr lang="ru-RU" altLang="ru-RU" smtClean="0"/>
              <a:t>Fourth level</a:t>
            </a:r>
          </a:p>
          <a:p>
            <a:pPr lvl="4"/>
            <a:r>
              <a:rPr lang="ru-RU" altLang="ru-RU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E63E666-00FB-4680-8025-DB6C6AC1E78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jpeg"/><Relationship Id="rId7" Type="http://schemas.openxmlformats.org/officeDocument/2006/relationships/image" Target="../media/image7.w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5" Type="http://schemas.openxmlformats.org/officeDocument/2006/relationships/image" Target="../media/image5.gif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457200" y="533400"/>
            <a:ext cx="8204200" cy="5943600"/>
          </a:xfrm>
          <a:prstGeom prst="horizontalScroll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100000" sy="100000" flip="none" algn="tl"/>
          </a:blip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9600" b="1" i="1" dirty="0">
                <a:solidFill>
                  <a:schemeClr val="accent4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Пауки</a:t>
            </a:r>
          </a:p>
          <a:p>
            <a:pPr algn="ctr">
              <a:defRPr/>
            </a:pPr>
            <a:endParaRPr lang="ru-RU" dirty="0"/>
          </a:p>
        </p:txBody>
      </p:sp>
      <p:pic>
        <p:nvPicPr>
          <p:cNvPr id="2053" name="Picture 6" descr="C:\Users\Машака\AppData\Local\Microsoft\Windows\Temporary Internet Files\Content.IE5\AB97OG3C\MC900436398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8400" y="16002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7" descr="C:\Users\Машака\AppData\Local\Microsoft\Windows\Temporary Internet Files\Content.IE5\DJOTS5KT\MM900236315[1]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7275" y="2768600"/>
            <a:ext cx="6477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0" descr="C:\Users\Машака\AppData\Local\Microsoft\Windows\Temporary Internet Files\Content.IE5\AB97OG3C\MC900436682[1].wmf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1371600"/>
            <a:ext cx="1444625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11" descr="C:\Users\Машака\AppData\Local\Microsoft\Windows\Temporary Internet Files\Content.IE5\DJOTS5KT\MC900346931[1].wmf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1125" y="4371975"/>
            <a:ext cx="1809750" cy="102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3" descr="C:\Users\Машака\AppData\Local\Microsoft\Windows\Temporary Internet Files\Content.IE5\AYHTXJ9D\MC900346927[1].wmf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17650" y="3932238"/>
            <a:ext cx="142875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4" descr="C:\Users\Машака\AppData\Local\Microsoft\Windows\Temporary Internet Files\Content.IE5\RTLI0P22\MC900436254[1]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59488" y="3567113"/>
            <a:ext cx="26638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6913" y="1219200"/>
            <a:ext cx="4813300" cy="408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 Box 5"/>
          <p:cNvSpPr txBox="1">
            <a:spLocks noChangeArrowheads="1"/>
          </p:cNvSpPr>
          <p:nvPr/>
        </p:nvSpPr>
        <p:spPr bwMode="auto">
          <a:xfrm>
            <a:off x="3505200" y="5334000"/>
            <a:ext cx="35258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Паук, питающийся лягушками</a:t>
            </a:r>
          </a:p>
        </p:txBody>
      </p:sp>
      <p:sp>
        <p:nvSpPr>
          <p:cNvPr id="11268" name="Text Box 6"/>
          <p:cNvSpPr txBox="1">
            <a:spLocks noChangeArrowheads="1"/>
          </p:cNvSpPr>
          <p:nvPr/>
        </p:nvSpPr>
        <p:spPr bwMode="auto">
          <a:xfrm>
            <a:off x="228600" y="431800"/>
            <a:ext cx="86106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Есть и большие пауки, которые едят птиц, мышей и лягушек</a:t>
            </a:r>
            <a:r>
              <a:rPr lang="ru-RU" altLang="ru-RU" sz="14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0" y="1447800"/>
            <a:ext cx="5043488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3505200" y="5867400"/>
            <a:ext cx="432117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Мексиканский красноногий тарантул</a:t>
            </a:r>
          </a:p>
        </p:txBody>
      </p:sp>
      <p:sp>
        <p:nvSpPr>
          <p:cNvPr id="12292" name="Text Box 6"/>
          <p:cNvSpPr txBox="1">
            <a:spLocks noChangeArrowheads="1"/>
          </p:cNvSpPr>
          <p:nvPr/>
        </p:nvSpPr>
        <p:spPr bwMode="auto">
          <a:xfrm>
            <a:off x="381000" y="503238"/>
            <a:ext cx="83820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Самые большие пауки принадлежат семейству волосатых пауков – тарантулов.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8600" y="2057400"/>
            <a:ext cx="3794125" cy="398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5143500" y="6248400"/>
            <a:ext cx="2978150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i="1"/>
              <a:t>коричневый паук-отшельник</a:t>
            </a:r>
          </a:p>
        </p:txBody>
      </p:sp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457200" y="381000"/>
            <a:ext cx="8305800" cy="2862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Почти все пауки ядовиты, но только некоторые опасны.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ru-RU" sz="2000" b="1" i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Пауки больно кусаются – лучше их не трогать!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00" b="1" i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В Северной Америке только два вида пауков смертельно опасны - </a:t>
            </a:r>
            <a:endParaRPr lang="en-US" altLang="ru-RU" sz="2000" b="1" i="1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ru-RU" sz="2000" b="1" i="1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коричневый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паук-отшельник</a:t>
            </a:r>
            <a:r>
              <a:rPr lang="en-US" altLang="ru-RU" sz="2000" b="1" i="1"/>
              <a:t>…</a:t>
            </a:r>
            <a:endParaRPr lang="ru-RU" altLang="ru-RU" sz="2000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81400" y="1905000"/>
            <a:ext cx="3225800" cy="382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5334000" y="5943600"/>
            <a:ext cx="24384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Самка черной вдовы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381000" y="415925"/>
            <a:ext cx="84582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2000" b="1" i="1"/>
              <a:t>… </a:t>
            </a:r>
            <a:r>
              <a:rPr lang="ru-RU" altLang="ru-RU" sz="2000" b="1" i="1"/>
              <a:t>и самка черной вдовы.</a:t>
            </a:r>
            <a:endParaRPr lang="en-US" altLang="ru-RU" sz="20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0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Самки пауков обычно крупнее самцов и более ядовиты.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2971800"/>
            <a:ext cx="4160838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5943600" y="6324600"/>
            <a:ext cx="2646363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Паук, плетущий сеть.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211138" y="228600"/>
            <a:ext cx="8610600" cy="255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Пауки могут передвигаться очень быстро.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ru-RU" sz="20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Маленькие паучки путешествуют по воздуху</a:t>
            </a:r>
            <a:endParaRPr lang="en-US" altLang="ru-RU" sz="20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Они держатся за ниточки-паутинки, и их несет ветер.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0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Пауки сами выделяют вещество, из которого образуется паутина.</a:t>
            </a:r>
            <a:endParaRPr lang="en-US" altLang="ru-RU" sz="20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Все пауки способны на это.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1104900"/>
            <a:ext cx="5453063" cy="522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457200" y="584200"/>
            <a:ext cx="83058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Многие пауки плетут сети из паутины.</a:t>
            </a:r>
          </a:p>
        </p:txBody>
      </p:sp>
      <p:pic>
        <p:nvPicPr>
          <p:cNvPr id="16388" name="Picture 7" descr="C:\Users\Машака\AppData\Local\Microsoft\Windows\Temporary Internet Files\Content.IE5\RTLI0P22\MP900442455[1]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9675" y="3041650"/>
            <a:ext cx="2435225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8" descr="C:\Users\Машака\AppData\Local\Microsoft\Windows\Temporary Internet Files\Content.IE5\AB97OG3C\MC900436254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3963" y="40386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68450" y="1371600"/>
            <a:ext cx="5140325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715000" y="6096000"/>
            <a:ext cx="2019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Туннельный паук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258763" y="609600"/>
            <a:ext cx="85344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У разных видов пауков форма сетей разная.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9300" y="1447800"/>
            <a:ext cx="4729163" cy="420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3429000" y="5791200"/>
            <a:ext cx="4348163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Бабочка-монарх, попавшая в паутину.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28600" y="355600"/>
            <a:ext cx="86868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Паутина у пауков клейкая.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Все попавшие в неё насекомые оказываются пойманными.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725" y="1219200"/>
            <a:ext cx="6072188" cy="437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4572000" y="5943600"/>
            <a:ext cx="2978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Садовый паук и стрекоза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341313" y="504825"/>
            <a:ext cx="83820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Потом приходит паук, впрыскивает яд и поедает жертву.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4813" y="1524000"/>
            <a:ext cx="4684712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4343400" y="5867400"/>
            <a:ext cx="28527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Садовый паук и кузнечик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28600" y="584200"/>
            <a:ext cx="86106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Иногда пауки заворачивают пойманных насекомых в паутину, чтобы съесть позже.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1490663"/>
            <a:ext cx="5327650" cy="440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5410200" y="5989638"/>
            <a:ext cx="1693863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Паук-охотник</a:t>
            </a:r>
          </a:p>
        </p:txBody>
      </p:sp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381000" y="304800"/>
            <a:ext cx="8459788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Пауков можно встретить почти везде.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 Некоторые из них живут в тропических лесах</a:t>
            </a:r>
            <a:r>
              <a:rPr lang="ru-RU" altLang="ru-RU" sz="20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0113" y="1752600"/>
            <a:ext cx="6156325" cy="383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5257800" y="5791200"/>
            <a:ext cx="17986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Паук-птицеед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04800" y="533400"/>
            <a:ext cx="7940675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Пауки, которые не плетут сети, называются пауки-охотники.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Тарантулы - пауки-охотники.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6850" y="1447800"/>
            <a:ext cx="5159375" cy="425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5257800" y="5791200"/>
            <a:ext cx="20510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Прыгающий паук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228600" y="736600"/>
            <a:ext cx="85344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Прыгающий паук-тоже охотник.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0738" y="1219200"/>
            <a:ext cx="4017962" cy="474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4776788" y="5965825"/>
            <a:ext cx="21685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Золотистый паук</a:t>
            </a:r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228600" y="381000"/>
            <a:ext cx="84582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Некоторые пауки даже едят своих сородичей-пауков.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0600" y="1828800"/>
            <a:ext cx="4140200" cy="428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5697538" y="6234113"/>
            <a:ext cx="17430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Садовый паук.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144463" y="355600"/>
            <a:ext cx="8915400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Трудно полюбить пауков.</a:t>
            </a:r>
            <a:endParaRPr lang="en-US" altLang="ru-RU" sz="20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0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Но пауки полезны людям – они уничтожают насекомых-вредителей и разносчиков болезней</a:t>
            </a:r>
            <a:r>
              <a:rPr lang="en-US" altLang="ru-RU" sz="2000" b="1" i="1"/>
              <a:t>.</a:t>
            </a:r>
            <a:endParaRPr lang="ru-RU" altLang="ru-RU" sz="2000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8650" y="1303338"/>
            <a:ext cx="4581525" cy="486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5867400" y="6172200"/>
            <a:ext cx="1262063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Тарантул</a:t>
            </a:r>
          </a:p>
        </p:txBody>
      </p:sp>
      <p:sp>
        <p:nvSpPr>
          <p:cNvPr id="4100" name="Text Box 6"/>
          <p:cNvSpPr txBox="1">
            <a:spLocks noChangeArrowheads="1"/>
          </p:cNvSpPr>
          <p:nvPr/>
        </p:nvSpPr>
        <p:spPr bwMode="auto">
          <a:xfrm>
            <a:off x="396875" y="555625"/>
            <a:ext cx="828992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В сухих и жарких пустынях тоже живут пауки</a:t>
            </a:r>
            <a:r>
              <a:rPr lang="en-US" altLang="ru-RU" sz="2000" b="1" i="1"/>
              <a:t>.</a:t>
            </a:r>
            <a:endParaRPr lang="ru-RU" altLang="ru-RU" sz="2000" b="1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7800" y="1447800"/>
            <a:ext cx="44958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5"/>
          <p:cNvSpPr txBox="1">
            <a:spLocks noChangeArrowheads="1"/>
          </p:cNvSpPr>
          <p:nvPr/>
        </p:nvSpPr>
        <p:spPr bwMode="auto">
          <a:xfrm>
            <a:off x="5335588" y="5776913"/>
            <a:ext cx="1779587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Домовый паук</a:t>
            </a:r>
            <a:r>
              <a:rPr lang="ru-RU" altLang="ru-RU" sz="1800"/>
              <a:t>.</a:t>
            </a:r>
          </a:p>
        </p:txBody>
      </p:sp>
      <p:sp>
        <p:nvSpPr>
          <p:cNvPr id="5124" name="Text Box 6"/>
          <p:cNvSpPr txBox="1">
            <a:spLocks noChangeArrowheads="1"/>
          </p:cNvSpPr>
          <p:nvPr/>
        </p:nvSpPr>
        <p:spPr bwMode="auto">
          <a:xfrm>
            <a:off x="228600" y="431800"/>
            <a:ext cx="868680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Они живут в воде и в лесах, на деревьях, в садах.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 И в домах</a:t>
            </a:r>
            <a:r>
              <a:rPr lang="ru-RU" altLang="ru-RU" sz="2000"/>
              <a:t>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1600" y="2141538"/>
            <a:ext cx="3563938" cy="437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5410200" y="6324600"/>
            <a:ext cx="16303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Водяной паук</a:t>
            </a:r>
          </a:p>
        </p:txBody>
      </p:sp>
      <p:sp>
        <p:nvSpPr>
          <p:cNvPr id="6148" name="Text Box 6"/>
          <p:cNvSpPr txBox="1">
            <a:spLocks noChangeArrowheads="1"/>
          </p:cNvSpPr>
          <p:nvPr/>
        </p:nvSpPr>
        <p:spPr bwMode="auto">
          <a:xfrm>
            <a:off x="153988" y="304800"/>
            <a:ext cx="8839200" cy="163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Пауки – очень древние животные.</a:t>
            </a:r>
            <a:endParaRPr lang="en-US" altLang="ru-RU" sz="20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ru-RU" sz="20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Они относятся не к насекомым, а к паукообразным.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000" b="1" i="1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У пауков восемь ног, а у насекомых – шесть</a:t>
            </a:r>
            <a:r>
              <a:rPr lang="ru-RU" altLang="ru-RU" sz="14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650" y="2209800"/>
            <a:ext cx="3873500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838200" y="6096000"/>
            <a:ext cx="3200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/>
              <a:t>Муравьиный лев</a:t>
            </a:r>
            <a:r>
              <a:rPr lang="en-US" altLang="ru-RU" sz="1800"/>
              <a:t> </a:t>
            </a:r>
            <a:endParaRPr lang="ru-RU" altLang="ru-RU" sz="1800"/>
          </a:p>
        </p:txBody>
      </p:sp>
      <p:sp>
        <p:nvSpPr>
          <p:cNvPr id="7172" name="Text Box 6"/>
          <p:cNvSpPr txBox="1">
            <a:spLocks noChangeArrowheads="1"/>
          </p:cNvSpPr>
          <p:nvPr/>
        </p:nvSpPr>
        <p:spPr bwMode="auto">
          <a:xfrm>
            <a:off x="234950" y="536575"/>
            <a:ext cx="875665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У насекомых бывают крылья. У паукообразных – нет.</a:t>
            </a:r>
          </a:p>
        </p:txBody>
      </p:sp>
      <p:pic>
        <p:nvPicPr>
          <p:cNvPr id="7173" name="Picture 6" descr="&amp;Dcy;&amp;ocy;&amp;mcy;&amp;ocy;&amp;vcy;&amp;ycy;&amp;jcy;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0138" y="1219200"/>
            <a:ext cx="3795712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extBox 1"/>
          <p:cNvSpPr txBox="1">
            <a:spLocks noChangeArrowheads="1"/>
          </p:cNvSpPr>
          <p:nvPr/>
        </p:nvSpPr>
        <p:spPr bwMode="auto">
          <a:xfrm>
            <a:off x="5334000" y="5334000"/>
            <a:ext cx="22907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/>
              <a:t>Лабиринтовый паук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1200" y="1295400"/>
            <a:ext cx="5884863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217488" y="3962400"/>
            <a:ext cx="1725612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Волоски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 на ноге паука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6248400" y="5827713"/>
            <a:ext cx="20510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Прыгающий паук</a:t>
            </a:r>
          </a:p>
        </p:txBody>
      </p:sp>
      <p:sp>
        <p:nvSpPr>
          <p:cNvPr id="8197" name="Text Box 7"/>
          <p:cNvSpPr txBox="1">
            <a:spLocks noChangeArrowheads="1"/>
          </p:cNvSpPr>
          <p:nvPr/>
        </p:nvSpPr>
        <p:spPr bwMode="auto">
          <a:xfrm>
            <a:off x="304800" y="508000"/>
            <a:ext cx="85344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Волоски на теле паука нужны для осязания</a:t>
            </a:r>
            <a:r>
              <a:rPr lang="ru-RU" altLang="ru-RU" sz="1400"/>
              <a:t>.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938213" y="4724400"/>
            <a:ext cx="977900" cy="48418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5"/>
          <p:cNvSpPr txBox="1">
            <a:spLocks noChangeArrowheads="1"/>
          </p:cNvSpPr>
          <p:nvPr/>
        </p:nvSpPr>
        <p:spPr bwMode="auto">
          <a:xfrm>
            <a:off x="5715000" y="5854700"/>
            <a:ext cx="175260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Травяной жук</a:t>
            </a:r>
            <a:r>
              <a:rPr lang="ru-RU" altLang="ru-RU" sz="1800"/>
              <a:t>.</a:t>
            </a:r>
          </a:p>
        </p:txBody>
      </p:sp>
      <p:sp>
        <p:nvSpPr>
          <p:cNvPr id="9219" name="Text Box 6"/>
          <p:cNvSpPr txBox="1">
            <a:spLocks noChangeArrowheads="1"/>
          </p:cNvSpPr>
          <p:nvPr/>
        </p:nvSpPr>
        <p:spPr bwMode="auto">
          <a:xfrm>
            <a:off x="914400" y="831850"/>
            <a:ext cx="80010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У насекомых для осязания есть на голове усики-антенны</a:t>
            </a:r>
            <a:r>
              <a:rPr lang="ru-RU" altLang="ru-RU" sz="1400"/>
              <a:t>.</a:t>
            </a:r>
          </a:p>
        </p:txBody>
      </p:sp>
      <p:pic>
        <p:nvPicPr>
          <p:cNvPr id="9220" name="Picture 6" descr="Black Pine Sawyer Beetle (Monochamus galloprovinciali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4400" y="2667000"/>
            <a:ext cx="383540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8" descr="http://www.wallon.ru/_ph/20/8288641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2686050"/>
            <a:ext cx="35877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Box 1"/>
          <p:cNvSpPr txBox="1">
            <a:spLocks noChangeArrowheads="1"/>
          </p:cNvSpPr>
          <p:nvPr/>
        </p:nvSpPr>
        <p:spPr bwMode="auto">
          <a:xfrm>
            <a:off x="1524000" y="5856288"/>
            <a:ext cx="1524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/>
              <a:t>Муравей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4700" y="1371600"/>
            <a:ext cx="4648200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5"/>
          <p:cNvSpPr txBox="1">
            <a:spLocks noChangeArrowheads="1"/>
          </p:cNvSpPr>
          <p:nvPr/>
        </p:nvSpPr>
        <p:spPr bwMode="auto">
          <a:xfrm>
            <a:off x="5486400" y="6084888"/>
            <a:ext cx="178911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i="1"/>
              <a:t>Крабовый паук</a:t>
            </a:r>
          </a:p>
        </p:txBody>
      </p:sp>
      <p:sp>
        <p:nvSpPr>
          <p:cNvPr id="10244" name="Text Box 6"/>
          <p:cNvSpPr txBox="1">
            <a:spLocks noChangeArrowheads="1"/>
          </p:cNvSpPr>
          <p:nvPr/>
        </p:nvSpPr>
        <p:spPr bwMode="auto">
          <a:xfrm>
            <a:off x="381000" y="479425"/>
            <a:ext cx="84582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b="1" i="1"/>
              <a:t>Бывают такие маленькие пауки, что и не разглядишь!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371</Words>
  <Application>Microsoft Office PowerPoint</Application>
  <PresentationFormat>Экран (4:3)</PresentationFormat>
  <Paragraphs>73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Default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Tetiana Rets</dc:creator>
  <cp:lastModifiedBy>Машака</cp:lastModifiedBy>
  <cp:revision>22</cp:revision>
  <dcterms:created xsi:type="dcterms:W3CDTF">2001-08-23T19:38:43Z</dcterms:created>
  <dcterms:modified xsi:type="dcterms:W3CDTF">2014-05-04T15:56:27Z</dcterms:modified>
</cp:coreProperties>
</file>