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79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95003B-7465-49D4-B9AF-2DB55929EC71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EE25B6-145F-4702-A7C6-9B56E507147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C234C40-0CF5-4C3E-BF54-4FD81E82F582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E20621E-F6CE-40E8-A008-6DA8F82DB67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9714EF-D5A1-4129-B092-4C0BE1672F9F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49BDE-E191-4A9E-9F42-064EAED52A76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CFB2DA-2375-4D75-A03C-A9FBF343D82D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C1FA5-E7D2-4981-8676-40A6928549CA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5F3D7-36A3-43A8-AAF0-6E18F6108677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C1F16-922D-4A3F-AAEE-EB04C84F41EA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92BA1-F81F-4D18-9E49-8C8CA4C9950B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FF8A-B715-4141-9C42-40BA4CD7F54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FBF03-134D-4FAC-80AB-57415F7DE34C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2D607-44AE-4273-8E2F-34C34A2DF3B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E93AB7D5-B44D-4516-8D42-E9A8D90DD3E0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677DC27-7607-453C-A3E1-A964D5ED6B6A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DF24E8-7F01-40D9-BF03-26D3DA6AA10B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4EB5B72-E7E5-4BB2-A643-AB4C39A835B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F549D-B7B2-49BD-BBA3-E7A324C37CC2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5E3A8-1054-4E0A-A46D-FB71826C8DF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588131-9AA6-4154-B84D-97F728BB208D}" type="datetimeFigureOut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22.11.2020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3CE85-C7D4-45EC-8BFA-99F3B4A8D09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blog.elfik.by/raskraski-propisi/animals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691680" y="2996952"/>
            <a:ext cx="6572250" cy="257175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i="1" dirty="0" smtClean="0"/>
              <a:t>Презентация по технологии 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3600" b="1" dirty="0" smtClean="0"/>
              <a:t>Аппликация из скрученных салфеток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3600" b="1" dirty="0" smtClean="0"/>
              <a:t>«Сова»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923588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D:\Фотки\101_29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765175"/>
            <a:ext cx="3887788" cy="5688013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48263" y="1268413"/>
            <a:ext cx="3455987" cy="4105275"/>
          </a:xfrm>
        </p:spPr>
        <p:txBody>
          <a:bodyPr>
            <a:noAutofit/>
          </a:bodyPr>
          <a:lstStyle/>
          <a:p>
            <a:pPr marL="18288" algn="ctr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prstClr val="white"/>
                </a:solidFill>
                <a:ea typeface="+mn-ea"/>
                <a:cs typeface="+mn-cs"/>
              </a:rPr>
              <a:t>Наклеиваем сову на основной фон – цветной картон. </a:t>
            </a:r>
            <a:br>
              <a:rPr lang="ru-RU" sz="2000" b="1" dirty="0" smtClean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ru-RU" sz="2000" b="1" dirty="0" smtClean="0">
                <a:solidFill>
                  <a:prstClr val="white"/>
                </a:solidFill>
                <a:ea typeface="+mn-ea"/>
                <a:cs typeface="+mn-cs"/>
              </a:rPr>
              <a:t>Окончательная отделка панно  зависит от фантазии автора. Можно применять любые материалы: стружки, опилки, засушенные цветы, листья, крупы и т.п.</a:t>
            </a:r>
            <a:br>
              <a:rPr lang="ru-RU" sz="2000" b="1" dirty="0" smtClean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prstClr val="white"/>
                </a:solidFill>
                <a:ea typeface="+mn-ea"/>
                <a:cs typeface="+mn-cs"/>
              </a:rPr>
            </a:br>
            <a:r>
              <a:rPr lang="ru-RU" sz="2800" b="1" i="1" dirty="0" smtClean="0">
                <a:solidFill>
                  <a:prstClr val="white"/>
                </a:solidFill>
                <a:ea typeface="+mn-ea"/>
                <a:cs typeface="+mn-cs"/>
              </a:rPr>
              <a:t>Наша сова готова к полёту </a:t>
            </a:r>
            <a:r>
              <a:rPr lang="ru-RU" sz="2800" b="1" dirty="0" smtClean="0">
                <a:solidFill>
                  <a:prstClr val="white"/>
                </a:solidFill>
                <a:ea typeface="+mn-ea"/>
                <a:cs typeface="+mn-cs"/>
              </a:rPr>
              <a:t>!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2449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875" y="1916113"/>
            <a:ext cx="7543800" cy="21605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prstClr val="white"/>
                </a:solidFill>
              </a:rPr>
              <a:t>Попробуйте и вы! </a:t>
            </a:r>
            <a:r>
              <a:rPr lang="ru-RU" sz="2800" b="1" dirty="0" smtClean="0">
                <a:solidFill>
                  <a:prstClr val="white"/>
                </a:solidFill>
              </a:rPr>
              <a:t/>
            </a:r>
            <a:br>
              <a:rPr lang="ru-RU" sz="2800" b="1" dirty="0" smtClean="0">
                <a:solidFill>
                  <a:prstClr val="white"/>
                </a:solidFill>
              </a:rPr>
            </a:br>
            <a:r>
              <a:rPr lang="ru-RU" sz="2800" dirty="0">
                <a:solidFill>
                  <a:prstClr val="white"/>
                </a:solidFill>
              </a:rPr>
              <a:t/>
            </a:r>
            <a:br>
              <a:rPr lang="ru-RU" sz="2800" dirty="0">
                <a:solidFill>
                  <a:prstClr val="white"/>
                </a:solidFill>
              </a:rPr>
            </a:br>
            <a:r>
              <a:rPr lang="ru-RU" sz="2800" b="1" dirty="0" smtClean="0">
                <a:solidFill>
                  <a:prstClr val="white"/>
                </a:solidFill>
              </a:rPr>
              <a:t>Желаем </a:t>
            </a:r>
            <a:r>
              <a:rPr lang="ru-RU" sz="2800" b="1" dirty="0">
                <a:solidFill>
                  <a:prstClr val="white"/>
                </a:solidFill>
              </a:rPr>
              <a:t>вам испытать радость творчества!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92165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2" descr="D:\Фотки\101_29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163" y="620713"/>
            <a:ext cx="3805237" cy="5616575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43438" y="1773238"/>
            <a:ext cx="4321175" cy="1871662"/>
          </a:xfrm>
        </p:spPr>
        <p:txBody>
          <a:bodyPr>
            <a:noAutofit/>
          </a:bodyPr>
          <a:lstStyle/>
          <a:p>
            <a:pPr marL="18288" algn="ctr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prstClr val="white"/>
                </a:solidFill>
              </a:rPr>
              <a:t>Аппликация из скрученных </a:t>
            </a:r>
            <a:r>
              <a:rPr lang="ru-RU" sz="2400" b="1" i="1" dirty="0" smtClean="0">
                <a:solidFill>
                  <a:prstClr val="white"/>
                </a:solidFill>
              </a:rPr>
              <a:t>салфеток </a:t>
            </a:r>
            <a:r>
              <a:rPr lang="ru-RU" sz="2400" b="1" dirty="0" smtClean="0">
                <a:solidFill>
                  <a:prstClr val="white"/>
                </a:solidFill>
              </a:rPr>
              <a:t>–</a:t>
            </a:r>
            <a:br>
              <a:rPr lang="ru-RU" sz="2400" b="1" dirty="0" smtClean="0">
                <a:solidFill>
                  <a:prstClr val="white"/>
                </a:solidFill>
              </a:rPr>
            </a:br>
            <a:r>
              <a:rPr lang="ru-RU" sz="2400" b="1" dirty="0" smtClean="0">
                <a:solidFill>
                  <a:prstClr val="white"/>
                </a:solidFill>
              </a:rPr>
              <a:t> занятие </a:t>
            </a:r>
            <a:r>
              <a:rPr lang="ru-RU" sz="2400" b="1" dirty="0">
                <a:solidFill>
                  <a:prstClr val="white"/>
                </a:solidFill>
              </a:rPr>
              <a:t>увлекательное и доступное для детей разного возраста.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98706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3800" y="685800"/>
            <a:ext cx="3744913" cy="5119688"/>
          </a:xfrm>
        </p:spPr>
        <p:txBody>
          <a:bodyPr/>
          <a:lstStyle/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7" y="1643050"/>
            <a:ext cx="4359304" cy="31543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Для выполнения работы нам </a:t>
            </a:r>
            <a:r>
              <a:rPr lang="ru-RU" sz="2000" b="1" dirty="0" smtClean="0">
                <a:solidFill>
                  <a:schemeClr val="tx1"/>
                </a:solidFill>
              </a:rPr>
              <a:t>понадобится шаблон - трафарет картинки. Можно </a:t>
            </a:r>
            <a:r>
              <a:rPr lang="ru-RU" sz="2000" b="1" dirty="0">
                <a:solidFill>
                  <a:schemeClr val="tx1"/>
                </a:solidFill>
              </a:rPr>
              <a:t>распечатать на принтерной бумаге любую понравившуюся детскую </a:t>
            </a:r>
            <a:r>
              <a:rPr lang="ru-RU" sz="2000" b="1" dirty="0" smtClean="0">
                <a:solidFill>
                  <a:schemeClr val="tx1"/>
                </a:solidFill>
              </a:rPr>
              <a:t>раскраску, например, вот такую очаровательную сову  (</a:t>
            </a:r>
            <a:r>
              <a:rPr lang="en-US" sz="2000" b="1" dirty="0">
                <a:solidFill>
                  <a:schemeClr val="tx1"/>
                </a:solidFill>
                <a:hlinkClick r:id="rId2"/>
              </a:rPr>
              <a:t>http://blog.elfik.by/raskraski-propisi/animals</a:t>
            </a:r>
            <a:r>
              <a:rPr lang="en-US" sz="2000" b="1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ru-RU" sz="2000" b="1" dirty="0" smtClean="0">
                <a:solidFill>
                  <a:schemeClr val="tx1"/>
                </a:solidFill>
              </a:rPr>
              <a:t> ) 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692150"/>
            <a:ext cx="35274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6935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D:\Фотки\101_29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85984" y="2214554"/>
            <a:ext cx="4876800" cy="3657600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571480"/>
            <a:ext cx="7543800" cy="1216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prstClr val="white"/>
                </a:solidFill>
                <a:ea typeface="+mn-ea"/>
                <a:cs typeface="+mn-cs"/>
              </a:rPr>
              <a:t>     </a:t>
            </a:r>
            <a:r>
              <a:rPr lang="ru-RU" sz="2400" b="1" dirty="0" smtClean="0">
                <a:solidFill>
                  <a:prstClr val="white"/>
                </a:solidFill>
                <a:ea typeface="+mn-ea"/>
                <a:cs typeface="+mn-cs"/>
              </a:rPr>
              <a:t>Также нам потребуются бумажные </a:t>
            </a:r>
            <a:r>
              <a:rPr lang="ru-RU" sz="2400" b="1" dirty="0">
                <a:solidFill>
                  <a:prstClr val="white"/>
                </a:solidFill>
                <a:ea typeface="+mn-ea"/>
                <a:cs typeface="+mn-cs"/>
              </a:rPr>
              <a:t>салфетки различных цветов, цветной картон для основного фона, клей </a:t>
            </a:r>
            <a:r>
              <a:rPr lang="ru-RU" sz="2400" b="1" dirty="0" smtClean="0">
                <a:solidFill>
                  <a:prstClr val="white"/>
                </a:solidFill>
                <a:ea typeface="+mn-ea"/>
                <a:cs typeface="+mn-cs"/>
              </a:rPr>
              <a:t>ПВА и ножницы. А ещё – хорошее настроение и готовность к работе</a:t>
            </a:r>
            <a:r>
              <a:rPr lang="ru-RU" sz="2000" dirty="0" smtClean="0">
                <a:solidFill>
                  <a:prstClr val="white"/>
                </a:solidFill>
                <a:ea typeface="+mn-ea"/>
                <a:cs typeface="+mn-cs"/>
              </a:rPr>
              <a:t>!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9078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2" descr="D:\Фотки\101_29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143116"/>
            <a:ext cx="6288087" cy="4176713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357166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>      Готовим салфетки : разрезаем </a:t>
            </a:r>
            <a:r>
              <a:rPr lang="ru-RU" sz="2000" b="1" dirty="0">
                <a:solidFill>
                  <a:prstClr val="white"/>
                </a:solidFill>
              </a:rPr>
              <a:t>каждую </a:t>
            </a:r>
            <a:r>
              <a:rPr lang="ru-RU" sz="2000" b="1" dirty="0" smtClean="0"/>
              <a:t>сначала на равные полосы, а затем делим полоски на равные квадратики. В нашем случае  из одной салфетки </a:t>
            </a:r>
            <a:r>
              <a:rPr lang="ru-RU" sz="2000" b="1" dirty="0" smtClean="0">
                <a:solidFill>
                  <a:prstClr val="white"/>
                </a:solidFill>
              </a:rPr>
              <a:t>получаем  25  симпатичных одинаковых  </a:t>
            </a:r>
            <a:r>
              <a:rPr lang="ru-RU" sz="2000" b="1" dirty="0">
                <a:solidFill>
                  <a:prstClr val="white"/>
                </a:solidFill>
              </a:rPr>
              <a:t>квадратиков</a:t>
            </a:r>
            <a:r>
              <a:rPr lang="ru-RU" sz="2000" dirty="0">
                <a:solidFill>
                  <a:prstClr val="white"/>
                </a:solidFill>
              </a:rPr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12559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 descr="D:\Фотки\101_29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685800"/>
            <a:ext cx="6143625" cy="4111625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286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prstClr val="white"/>
                </a:solidFill>
              </a:rPr>
              <a:t>     Таким же образом готовим все необходимые для выполнения аппликации  салфетки.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5705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2" descr="D:\Фотки\101_292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000240"/>
            <a:ext cx="5927725" cy="4038600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/>
              <a:t>С помощью пальцев скатываем  из  кусочков салфеток тугие шарики . Это самый трудоёмкий процесс, запаситесь терпением!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403868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2" descr="D:\Фотки\101_29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14942" y="785794"/>
            <a:ext cx="3176867" cy="4572000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875" y="1484313"/>
            <a:ext cx="4081463" cy="27368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700" b="1" dirty="0" smtClean="0"/>
              <a:t>А теперь наклеиваем бумажные шарики </a:t>
            </a:r>
            <a:r>
              <a:rPr lang="ru-RU" sz="2700" b="1" dirty="0"/>
              <a:t>на </a:t>
            </a:r>
            <a:r>
              <a:rPr lang="ru-RU" sz="2700" b="1" dirty="0" smtClean="0"/>
              <a:t>шаблон с помощью клея ПВА.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Прежде чем приступать к следующему этапу, советуем аппликацию хорошо просушить. </a:t>
            </a:r>
            <a:endParaRPr lang="ru-RU" sz="2700" b="1" dirty="0"/>
          </a:p>
        </p:txBody>
      </p:sp>
    </p:spTree>
    <p:extLst>
      <p:ext uri="{BB962C8B-B14F-4D97-AF65-F5344CB8AC3E}">
        <p14:creationId xmlns:p14="http://schemas.microsoft.com/office/powerpoint/2010/main" xmlns="" val="58784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4" descr="D:\Фотки\101_29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692150"/>
            <a:ext cx="3887787" cy="5473700"/>
          </a:xfr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2363" y="2060575"/>
            <a:ext cx="3743325" cy="21605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  Вырезаем  сову  по контуру. 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Из бархатной черной бумаги  готовим дополнительные детали (клюв, лапки, брови, отдельные пёрышки).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34304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157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Бумажная</vt:lpstr>
      <vt:lpstr>Слайд 1</vt:lpstr>
      <vt:lpstr>Аппликация из скрученных салфеток –  занятие увлекательное и доступное для детей разного возраста. </vt:lpstr>
      <vt:lpstr>Для выполнения работы нам понадобится шаблон - трафарет картинки. Можно распечатать на принтерной бумаге любую понравившуюся детскую раскраску, например, вот такую очаровательную сову  (http://blog.elfik.by/raskraski-propisi/animals/ ) </vt:lpstr>
      <vt:lpstr>     Также нам потребуются бумажные салфетки различных цветов, цветной картон для основного фона, клей ПВА и ножницы. А ещё – хорошее настроение и готовность к работе!</vt:lpstr>
      <vt:lpstr>      Готовим салфетки : разрезаем каждую сначала на равные полосы, а затем делим полоски на равные квадратики. В нашем случае  из одной салфетки получаем  25  симпатичных одинаковых  квадратиков. </vt:lpstr>
      <vt:lpstr>     Таким же образом готовим все необходимые для выполнения аппликации  салфетки. </vt:lpstr>
      <vt:lpstr>С помощью пальцев скатываем  из  кусочков салфеток тугие шарики . Это самый трудоёмкий процесс, запаситесь терпением!</vt:lpstr>
      <vt:lpstr>      А теперь наклеиваем бумажные шарики на шаблон с помощью клея ПВА.   Прежде чем приступать к следующему этапу, советуем аппликацию хорошо просушить. </vt:lpstr>
      <vt:lpstr>  Вырезаем  сову  по контуру.   Из бархатной черной бумаги  готовим дополнительные детали (клюв, лапки, брови, отдельные пёрышки).</vt:lpstr>
      <vt:lpstr>Наклеиваем сову на основной фон – цветной картон.  Окончательная отделка панно  зависит от фантазии автора. Можно применять любые материалы: стружки, опилки, засушенные цветы, листья, крупы и т.п.  Наша сова готова к полёту ! </vt:lpstr>
      <vt:lpstr>Попробуйте и вы!   Желаем вам испытать радость творчества!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</dc:creator>
  <cp:lastModifiedBy>Пользователь Windows</cp:lastModifiedBy>
  <cp:revision>4</cp:revision>
  <dcterms:created xsi:type="dcterms:W3CDTF">2020-02-22T04:50:08Z</dcterms:created>
  <dcterms:modified xsi:type="dcterms:W3CDTF">2020-11-22T14:53:38Z</dcterms:modified>
</cp:coreProperties>
</file>