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05" autoAdjust="0"/>
  </p:normalViewPr>
  <p:slideViewPr>
    <p:cSldViewPr>
      <p:cViewPr>
        <p:scale>
          <a:sx n="98" d="100"/>
          <a:sy n="98" d="100"/>
        </p:scale>
        <p:origin x="-270" y="-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E9522-C5E6-42E7-B6AF-B2FDB25033B0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A9686-6886-4C86-BC94-D03612B1A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3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E9522-C5E6-42E7-B6AF-B2FDB25033B0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A9686-6886-4C86-BC94-D03612B1A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968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E9522-C5E6-42E7-B6AF-B2FDB25033B0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A9686-6886-4C86-BC94-D03612B1A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68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E9522-C5E6-42E7-B6AF-B2FDB25033B0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A9686-6886-4C86-BC94-D03612B1A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63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E9522-C5E6-42E7-B6AF-B2FDB25033B0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A9686-6886-4C86-BC94-D03612B1A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013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E9522-C5E6-42E7-B6AF-B2FDB25033B0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A9686-6886-4C86-BC94-D03612B1A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312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E9522-C5E6-42E7-B6AF-B2FDB25033B0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A9686-6886-4C86-BC94-D03612B1A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563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E9522-C5E6-42E7-B6AF-B2FDB25033B0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A9686-6886-4C86-BC94-D03612B1A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81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E9522-C5E6-42E7-B6AF-B2FDB25033B0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A9686-6886-4C86-BC94-D03612B1A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952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E9522-C5E6-42E7-B6AF-B2FDB25033B0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A9686-6886-4C86-BC94-D03612B1A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236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E9522-C5E6-42E7-B6AF-B2FDB25033B0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A9686-6886-4C86-BC94-D03612B1A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736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E9522-C5E6-42E7-B6AF-B2FDB25033B0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A9686-6886-4C86-BC94-D03612B1A4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504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4632" cy="6192687"/>
          </a:xfrm>
        </p:spPr>
        <p:txBody>
          <a:bodyPr>
            <a:normAutofit/>
          </a:bodyPr>
          <a:lstStyle/>
          <a:p>
            <a:r>
              <a:rPr lang="ru-RU" sz="5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творческих и речевых </a:t>
            </a:r>
            <a:r>
              <a:rPr lang="ru-RU" sz="5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 </a:t>
            </a:r>
            <a:r>
              <a:rPr lang="ru-RU" sz="5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53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из бумаги</a:t>
            </a:r>
            <a:endParaRPr lang="ru-RU" sz="5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5877272"/>
            <a:ext cx="5648672" cy="720080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743998"/>
              </p:ext>
            </p:extLst>
          </p:nvPr>
        </p:nvGraphicFramePr>
        <p:xfrm>
          <a:off x="4581525" y="6848475"/>
          <a:ext cx="134778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Объект упаковщика для оболочки" showAsIcon="1" r:id="rId3" imgW="1347480" imgH="685440" progId="Package">
                  <p:embed/>
                </p:oleObj>
              </mc:Choice>
              <mc:Fallback>
                <p:oleObj name="Объект упаковщика для оболочки" showAsIcon="1" r:id="rId3" imgW="1347480" imgH="6854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81525" y="6848475"/>
                        <a:ext cx="1347788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51874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1265"/>
            <a:ext cx="7003718" cy="653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8223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СМИНАНИЕ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Yana\Desktop\сминание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26172"/>
            <a:ext cx="6552728" cy="492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83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РАЗРЫВАНИЕ И НАДРЫВАНИЕ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Yana\Desktop\разрывание надрывание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412776"/>
            <a:ext cx="3407419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Yana\Desktop\разрывание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68760"/>
            <a:ext cx="4282633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Yana\Desktop\р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453" y="4456814"/>
            <a:ext cx="4149078" cy="233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760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СКРУЧИВАНИЕ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Yana\Desktop\скручивание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696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РАЗРЕЗАНИЕ И СГИБАНИЕ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Yana\Desktop\Р И С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3050455" cy="424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Yana\Desktop\4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879" y="1983606"/>
            <a:ext cx="3810000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32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КИРИГАМИ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Yana\Desktop\киригами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3240360" cy="251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Yana\Desktop\киригам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340768"/>
            <a:ext cx="436258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Yana\Desktop\киригами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17032"/>
            <a:ext cx="2664296" cy="300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Yana\Desktop\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336142"/>
            <a:ext cx="3168352" cy="237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878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И АППЛИКАЦИЯ </a:t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БУМАЖНЫХ КОМОЧКОВ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Yana\Desktop\комочки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93100"/>
            <a:ext cx="3096344" cy="23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Yana\Desktop\комочки2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588" y="1340767"/>
            <a:ext cx="3422511" cy="2566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Yana\Desktop\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87085"/>
            <a:ext cx="396166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Yana\Desktop\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18905"/>
            <a:ext cx="3158143" cy="2368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519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И АППЛИКАЦИЯ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ПОЛОС БУМАГИ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Yana\Desktop\полос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876870"/>
            <a:ext cx="3168352" cy="262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Yana\Desktop\по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628799"/>
            <a:ext cx="2497460" cy="332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Yana\Desktop\полос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03" y="1353902"/>
            <a:ext cx="2535064" cy="219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Yana\Desktop\полос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2884583" cy="2349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283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РЕБРИСТЫЕ ИГРУШКИ И АППЛИКАЦИЯ </a:t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ИХ ИСПОЛЬЗОВАНИЕМ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Yana\Desktop\р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Yana\Desktop\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972" y="4437112"/>
            <a:ext cx="4536504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Yana\Desktop\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496" y="1844824"/>
            <a:ext cx="276544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7883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24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Объект упаковщика для оболочки</vt:lpstr>
      <vt:lpstr>Совершенствование творческих и речевых способностей  через конструирование из бумаги</vt:lpstr>
      <vt:lpstr>СМИНАНИЕ</vt:lpstr>
      <vt:lpstr>РАЗРЫВАНИЕ И НАДРЫВАНИЕ</vt:lpstr>
      <vt:lpstr>СКРУЧИВАНИЕ</vt:lpstr>
      <vt:lpstr>РАЗРЕЗАНИЕ И СГИБАНИЕ</vt:lpstr>
      <vt:lpstr>КИРИГАМИ</vt:lpstr>
      <vt:lpstr>ИГРУШКИ И АППЛИКАЦИЯ  ИЗ БУМАЖНЫХ КОМОЧКОВ</vt:lpstr>
      <vt:lpstr>ИГРУШКИ И АППЛИКАЦИЯ  ИЗ ПОЛОС БУМАГИ</vt:lpstr>
      <vt:lpstr>РЕБРИСТЫЕ ИГРУШКИ И АППЛИКАЦИЯ  С ИХ ИСПОЛЬЗОВАНИЕМ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Yana</dc:creator>
  <cp:lastModifiedBy>Yana</cp:lastModifiedBy>
  <cp:revision>9</cp:revision>
  <dcterms:created xsi:type="dcterms:W3CDTF">2019-10-29T18:22:35Z</dcterms:created>
  <dcterms:modified xsi:type="dcterms:W3CDTF">2019-10-29T21:00:27Z</dcterms:modified>
</cp:coreProperties>
</file>