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98" d="100"/>
          <a:sy n="98" d="100"/>
        </p:scale>
        <p:origin x="-27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6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3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1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1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6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3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3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9522-C5E6-42E7-B6AF-B2FDB25033B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9686-6886-4C86-BC94-D03612B1A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4632" cy="6192687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творческих и речевых </a:t>
            </a:r>
            <a:r>
              <a:rPr lang="ru-RU" sz="5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5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бумаги</a:t>
            </a:r>
            <a:endParaRPr lang="ru-RU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877272"/>
            <a:ext cx="5648672" cy="7200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43998"/>
              </p:ext>
            </p:extLst>
          </p:nvPr>
        </p:nvGraphicFramePr>
        <p:xfrm>
          <a:off x="4581525" y="6848475"/>
          <a:ext cx="1347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Объект упаковщика для оболочки" showAsIcon="1" r:id="rId3" imgW="1347480" imgH="685440" progId="Package">
                  <p:embed/>
                </p:oleObj>
              </mc:Choice>
              <mc:Fallback>
                <p:oleObj name="Объект упаковщика для оболочки" showAsIcon="1" r:id="rId3" imgW="134748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1525" y="6848475"/>
                        <a:ext cx="13477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87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265"/>
            <a:ext cx="7003718" cy="65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22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СМИНАНИЕ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Yana\Desktop\смин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6172"/>
            <a:ext cx="6552728" cy="49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РАЗРЫВАНИЕ И НАДРЫВАНИЕ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Yana\Desktop\разрывание надры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34074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ana\Desktop\разры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2826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Yana\Desktop\р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53" y="4456814"/>
            <a:ext cx="4149078" cy="23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6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СКРУЧИВАНИЕ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Yana\Desktop\скручи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9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РАЗРЕЗАНИЕ И СГИБАНИЕ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Yana\Desktop\Р И С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050455" cy="42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ana\Desktop\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9" y="198360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КИРИГАМИ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Yana\Desktop\киригами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240360" cy="25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ana\Desktop\кирига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3625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Yana\Desktop\киригами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664296" cy="30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Yana\Desktop\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36142"/>
            <a:ext cx="3168352" cy="23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7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И АППЛИКАЦИЯ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БУМАЖНЫХ КОМОЧКОВ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Yana\Desktop\комочки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310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Yana\Desktop\комочки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88" y="1340767"/>
            <a:ext cx="3422511" cy="25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Yana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7085"/>
            <a:ext cx="39616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Yana\Desktop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8905"/>
            <a:ext cx="3158143" cy="23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1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И АППЛИКАЦИЯ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ПОЛОС БУМАГИ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Yana\Desktop\полос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76870"/>
            <a:ext cx="3168352" cy="26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Yana\Desktop\п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799"/>
            <a:ext cx="2497460" cy="33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Yana\Desktop\полос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3" y="1353902"/>
            <a:ext cx="2535064" cy="21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Yana\Desktop\полос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884583" cy="23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8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РЕБРИСТЫЕ ИГРУШКИ И АППЛИКАЦИЯ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ИХ ИСПОЛЬЗОВАНИЕМ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Yana\Desktop\р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Yana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437112"/>
            <a:ext cx="453650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Yana\Desktop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96" y="1844824"/>
            <a:ext cx="27654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88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24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Объект упаковщика для оболочки</vt:lpstr>
      <vt:lpstr>Совершенствование творческих и речевых способностей  через конструирование из бумаги</vt:lpstr>
      <vt:lpstr>СМИНАНИЕ</vt:lpstr>
      <vt:lpstr>РАЗРЫВАНИЕ И НАДРЫВАНИЕ</vt:lpstr>
      <vt:lpstr>СКРУЧИВАНИЕ</vt:lpstr>
      <vt:lpstr>РАЗРЕЗАНИЕ И СГИБАНИЕ</vt:lpstr>
      <vt:lpstr>КИРИГАМИ</vt:lpstr>
      <vt:lpstr>ИГРУШКИ И АППЛИКАЦИЯ  ИЗ БУМАЖНЫХ КОМОЧКОВ</vt:lpstr>
      <vt:lpstr>ИГРУШКИ И АППЛИКАЦИЯ  ИЗ ПОЛОС БУМАГИ</vt:lpstr>
      <vt:lpstr>РЕБРИСТЫЕ ИГРУШКИ И АППЛИКАЦИЯ  С ИХ ИСПОЛЬЗОВАНИЕМ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Yana</cp:lastModifiedBy>
  <cp:revision>9</cp:revision>
  <dcterms:created xsi:type="dcterms:W3CDTF">2019-10-29T18:22:35Z</dcterms:created>
  <dcterms:modified xsi:type="dcterms:W3CDTF">2019-10-29T21:00:27Z</dcterms:modified>
</cp:coreProperties>
</file>