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5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4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27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25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65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4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92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9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82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2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55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DCCAF-7984-4E4B-AEB8-EBB0930A40DF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FEF0C-5FD6-4916-8C75-5E3BCDD769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51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1124744"/>
            <a:ext cx="75608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Конспект занятия по художественной литературе в подготовительной группе.</a:t>
            </a:r>
          </a:p>
          <a:p>
            <a:endParaRPr lang="ru-RU" b="1" i="1" dirty="0"/>
          </a:p>
          <a:p>
            <a:r>
              <a:rPr lang="ru-RU" sz="1600" b="1" i="1" dirty="0" smtClean="0"/>
              <a:t>Цель: </a:t>
            </a:r>
            <a:r>
              <a:rPr lang="ru-RU" sz="1600" dirty="0" smtClean="0"/>
              <a:t>продолжать развивать интерес к художественной литературе.</a:t>
            </a:r>
          </a:p>
          <a:p>
            <a:r>
              <a:rPr lang="ru-RU" sz="1600" b="1" i="1" dirty="0" smtClean="0"/>
              <a:t>Задачи: </a:t>
            </a:r>
          </a:p>
          <a:p>
            <a:r>
              <a:rPr lang="ru-RU" sz="1600" dirty="0" smtClean="0"/>
              <a:t>1.Умение видеть различия между сказкой, рассказом и стихотворением</a:t>
            </a:r>
            <a:r>
              <a:rPr lang="ru-RU" sz="1600" b="1" i="1" dirty="0" smtClean="0"/>
              <a:t>.</a:t>
            </a:r>
          </a:p>
          <a:p>
            <a:r>
              <a:rPr lang="ru-RU" sz="1600" dirty="0" smtClean="0"/>
              <a:t>2. Формировать знание детей о персонажей сказок, название сказок.</a:t>
            </a:r>
          </a:p>
          <a:p>
            <a:r>
              <a:rPr lang="ru-RU" sz="1600" dirty="0" smtClean="0"/>
              <a:t>3. Развивать  речь, память, внимание, мышление.</a:t>
            </a:r>
          </a:p>
          <a:p>
            <a:r>
              <a:rPr lang="ru-RU" sz="1600" dirty="0" smtClean="0"/>
              <a:t>4. </a:t>
            </a:r>
            <a:r>
              <a:rPr lang="ru-RU" sz="1600" dirty="0"/>
              <a:t>В</a:t>
            </a:r>
            <a:r>
              <a:rPr lang="ru-RU" sz="1600" dirty="0" smtClean="0"/>
              <a:t>оспитывать интерес к художественной литературе.</a:t>
            </a:r>
          </a:p>
          <a:p>
            <a:endParaRPr lang="ru-RU" sz="1600" dirty="0"/>
          </a:p>
          <a:p>
            <a:r>
              <a:rPr lang="ru-RU" sz="1600" b="1" i="1" u="sng" dirty="0" smtClean="0"/>
              <a:t>Предварительная работа:  </a:t>
            </a:r>
            <a:r>
              <a:rPr lang="ru-RU" sz="1600" dirty="0" smtClean="0"/>
              <a:t>книги, иллюстрации, портреты писателей и поэтов.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45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399623"/>
            <a:ext cx="67687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u="sng" dirty="0" smtClean="0"/>
              <a:t>Ход занятия:</a:t>
            </a:r>
          </a:p>
          <a:p>
            <a:r>
              <a:rPr lang="ru-RU" sz="1600" dirty="0" smtClean="0"/>
              <a:t>Шире, наш чудесный круг (отходят назад, делают круг шире)</a:t>
            </a:r>
          </a:p>
          <a:p>
            <a:r>
              <a:rPr lang="ru-RU" sz="1600" dirty="0" smtClean="0"/>
              <a:t>Я твой друг и ты мой друг (руки вытянуть вперед, прижать к груди)</a:t>
            </a:r>
          </a:p>
          <a:p>
            <a:r>
              <a:rPr lang="ru-RU" sz="1600" dirty="0" smtClean="0"/>
              <a:t>Влево, вправо, повернитесь (поворачиваются влево, вправо)</a:t>
            </a:r>
          </a:p>
          <a:p>
            <a:r>
              <a:rPr lang="ru-RU" sz="1600" dirty="0" smtClean="0"/>
              <a:t>И друг другу улыбнитесь.</a:t>
            </a:r>
          </a:p>
          <a:p>
            <a:endParaRPr lang="ru-RU" sz="1600" dirty="0"/>
          </a:p>
          <a:p>
            <a:r>
              <a:rPr lang="ru-RU" sz="1600" dirty="0" smtClean="0"/>
              <a:t>О чем мы будем говорить на этом занятии, вы узнаете, если разгадаете кроссворд.</a:t>
            </a:r>
            <a:endParaRPr lang="ru-RU" sz="1600" dirty="0"/>
          </a:p>
        </p:txBody>
      </p:sp>
      <p:pic>
        <p:nvPicPr>
          <p:cNvPr id="2050" name="Picture 2" descr="Конспект итогового занятия по литературе в подготовительной группе за 1 полугодие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3581" b="6725"/>
          <a:stretch/>
        </p:blipFill>
        <p:spPr bwMode="auto">
          <a:xfrm>
            <a:off x="467544" y="2708920"/>
            <a:ext cx="3816424" cy="356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31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89679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/>
              <a:t>Вопросы к кроссворду:</a:t>
            </a:r>
          </a:p>
          <a:p>
            <a:endParaRPr lang="ru-RU" sz="1600" b="1" u="sng" dirty="0" smtClean="0"/>
          </a:p>
          <a:p>
            <a:r>
              <a:rPr lang="ru-RU" sz="1600" dirty="0" smtClean="0"/>
              <a:t>1. Кто у Лукоморья ходит по цепи кругом?</a:t>
            </a:r>
          </a:p>
          <a:p>
            <a:r>
              <a:rPr lang="ru-RU" sz="1600" dirty="0" smtClean="0"/>
              <a:t>2. Сивка – бурка, это кто?</a:t>
            </a:r>
          </a:p>
          <a:p>
            <a:r>
              <a:rPr lang="ru-RU" sz="1600" dirty="0" smtClean="0"/>
              <a:t>3. Какое имя дают царевичу в русских народных сказках?</a:t>
            </a:r>
          </a:p>
          <a:p>
            <a:r>
              <a:rPr lang="ru-RU" sz="1600" dirty="0" smtClean="0"/>
              <a:t>4. Где кощеева смерть?</a:t>
            </a:r>
          </a:p>
          <a:p>
            <a:r>
              <a:rPr lang="ru-RU" sz="1600" dirty="0" smtClean="0"/>
              <a:t>5.«И на весь крещеный мир, приготовила б я…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Загадка: </a:t>
            </a:r>
            <a:endParaRPr lang="ru-RU" sz="1600" b="1" dirty="0"/>
          </a:p>
          <a:p>
            <a:r>
              <a:rPr lang="ru-RU" sz="1600" dirty="0" smtClean="0"/>
              <a:t>Не дерево, а с листочками.</a:t>
            </a:r>
          </a:p>
          <a:p>
            <a:r>
              <a:rPr lang="ru-RU" sz="1600" dirty="0" smtClean="0"/>
              <a:t>Не рубашка, а сшита.</a:t>
            </a:r>
          </a:p>
          <a:p>
            <a:r>
              <a:rPr lang="ru-RU" sz="1600" dirty="0" smtClean="0"/>
              <a:t>Не человек, а рассказывает.</a:t>
            </a:r>
          </a:p>
          <a:p>
            <a:endParaRPr lang="ru-RU" sz="1600" dirty="0"/>
          </a:p>
          <a:p>
            <a:r>
              <a:rPr lang="ru-RU" sz="1600" dirty="0" smtClean="0"/>
              <a:t>Прочитайте в кроссворде выделенное слово.</a:t>
            </a:r>
          </a:p>
          <a:p>
            <a:r>
              <a:rPr lang="ru-RU" sz="1600" dirty="0" smtClean="0"/>
              <a:t>Как вы думаете, ребята, много ли на свете книг? Где они хранятся? Для чего людям нужны книги? (Книги дают людям знания, учат чему-то, помогают узнать что-то новое).</a:t>
            </a:r>
          </a:p>
          <a:p>
            <a:r>
              <a:rPr lang="ru-RU" sz="1600" dirty="0" smtClean="0"/>
              <a:t>Чем отличается сказка от рассказа? (в сказках есть присказка, зачин, концовка). Как обычно начинаются сказки, какой у них зачин? (В некотором царстве, Жили – были, Было у отца три сына)</a:t>
            </a:r>
          </a:p>
          <a:p>
            <a:r>
              <a:rPr lang="ru-RU" sz="1600" dirty="0" smtClean="0"/>
              <a:t>У всех ли сказок есть автор? Что означает выражение «русская народная сказка»? Какие русские народные сказки вы знаете?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0778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60649"/>
            <a:ext cx="8424936" cy="6408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Викторина «Знаешь ли ты русские народные сказки».</a:t>
            </a:r>
          </a:p>
          <a:p>
            <a:endParaRPr lang="ru-RU" sz="1600" dirty="0" smtClean="0"/>
          </a:p>
          <a:p>
            <a:r>
              <a:rPr lang="ru-RU" sz="1600" dirty="0" smtClean="0"/>
              <a:t>1. Рыжая плутовка, хитрая да ловкая. К дому подошла – обманула петуха.</a:t>
            </a:r>
          </a:p>
          <a:p>
            <a:r>
              <a:rPr lang="ru-RU" sz="1600" dirty="0" smtClean="0"/>
              <a:t>Унесла его в тёмные леса, за высокие горы, за быстрые реки.</a:t>
            </a:r>
          </a:p>
          <a:p>
            <a:r>
              <a:rPr lang="ru-RU" sz="1600" b="1" dirty="0" smtClean="0"/>
              <a:t>(«Лиса и петух»)</a:t>
            </a:r>
          </a:p>
          <a:p>
            <a:r>
              <a:rPr lang="ru-RU" sz="1600" dirty="0" smtClean="0"/>
              <a:t>2.О какой героине говорится:</a:t>
            </a:r>
          </a:p>
          <a:p>
            <a:r>
              <a:rPr lang="ru-RU" sz="1600" dirty="0" smtClean="0"/>
              <a:t>Летела стрела и попала в болото, а в этом болоте поймал её кто – то.</a:t>
            </a:r>
          </a:p>
          <a:p>
            <a:r>
              <a:rPr lang="ru-RU" sz="1600" dirty="0" smtClean="0"/>
              <a:t>Кто распростился с зеленою кожей? Сделался мигом красивой пригожей. </a:t>
            </a:r>
            <a:r>
              <a:rPr lang="ru-RU" sz="1600" b="1" dirty="0" smtClean="0"/>
              <a:t>(Царевна – лягушка)</a:t>
            </a:r>
          </a:p>
          <a:p>
            <a:r>
              <a:rPr lang="ru-RU" sz="1600" dirty="0" smtClean="0"/>
              <a:t>3. Как называется сказка, главный герой которой едет на печке к царю?</a:t>
            </a:r>
          </a:p>
          <a:p>
            <a:r>
              <a:rPr lang="ru-RU" sz="1600" b="1" dirty="0" smtClean="0"/>
              <a:t>(«По щучьему веленью»).</a:t>
            </a:r>
          </a:p>
          <a:p>
            <a:r>
              <a:rPr lang="ru-RU" sz="1600" dirty="0" smtClean="0"/>
              <a:t>4. В какой сказке девочка, чтобы попасть из леса домой, спряталась в коробе с пирогами, который нёс медведь? </a:t>
            </a:r>
            <a:r>
              <a:rPr lang="ru-RU" sz="1600" b="1" dirty="0" smtClean="0"/>
              <a:t>(«Маша и медведь»).</a:t>
            </a:r>
          </a:p>
          <a:p>
            <a:r>
              <a:rPr lang="ru-RU" sz="1600" dirty="0" smtClean="0"/>
              <a:t>5.В какой сказке главных героев спасает речка с кисельными берегами и печка с ржаными пирожками от догонявших гусей. </a:t>
            </a:r>
            <a:r>
              <a:rPr lang="ru-RU" sz="1600" b="1" dirty="0" smtClean="0"/>
              <a:t>(«Гуси – лебеди»).</a:t>
            </a:r>
          </a:p>
          <a:p>
            <a:r>
              <a:rPr lang="ru-RU" sz="1600" dirty="0" smtClean="0"/>
              <a:t>6.Ровно семь лепестков,</a:t>
            </a:r>
          </a:p>
          <a:p>
            <a:r>
              <a:rPr lang="ru-RU" sz="1600" dirty="0" smtClean="0"/>
              <a:t>Нет пестрее цветков.</a:t>
            </a:r>
          </a:p>
          <a:p>
            <a:r>
              <a:rPr lang="ru-RU" sz="1600" dirty="0" smtClean="0"/>
              <a:t>Оторвёшь лепесток —</a:t>
            </a:r>
          </a:p>
          <a:p>
            <a:r>
              <a:rPr lang="ru-RU" sz="1600" dirty="0" smtClean="0"/>
              <a:t>Полетишь на восток,</a:t>
            </a:r>
          </a:p>
          <a:p>
            <a:r>
              <a:rPr lang="ru-RU" sz="1600" dirty="0" smtClean="0"/>
              <a:t>И на север, и на юг</a:t>
            </a:r>
          </a:p>
          <a:p>
            <a:r>
              <a:rPr lang="ru-RU" sz="1600" dirty="0" smtClean="0"/>
              <a:t>И вернёшься в детский круг.</a:t>
            </a:r>
          </a:p>
          <a:p>
            <a:r>
              <a:rPr lang="ru-RU" sz="1600" dirty="0" smtClean="0"/>
              <a:t>Ты желанья загадай,</a:t>
            </a:r>
          </a:p>
          <a:p>
            <a:r>
              <a:rPr lang="ru-RU" sz="1600" dirty="0" smtClean="0"/>
              <a:t>Исполненья ожидай.</a:t>
            </a:r>
          </a:p>
          <a:p>
            <a:r>
              <a:rPr lang="ru-RU" sz="1600" dirty="0" smtClean="0"/>
              <a:t>Что же это за цветок?</a:t>
            </a:r>
          </a:p>
          <a:p>
            <a:r>
              <a:rPr lang="ru-RU" sz="1600" dirty="0" smtClean="0"/>
              <a:t>Лютик? Ландыш? Огонёк? </a:t>
            </a:r>
            <a:r>
              <a:rPr lang="ru-RU" sz="1600" b="1" dirty="0" smtClean="0"/>
              <a:t>(Цветик - </a:t>
            </a:r>
            <a:r>
              <a:rPr lang="ru-RU" sz="1600" b="1" dirty="0" err="1" smtClean="0"/>
              <a:t>семицветик</a:t>
            </a:r>
            <a:r>
              <a:rPr lang="ru-RU" sz="1600" b="1" dirty="0" smtClean="0"/>
              <a:t>)</a:t>
            </a:r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303549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87624" y="548680"/>
            <a:ext cx="617443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/>
              <a:t>Физкультминутка: 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«Нам пора передохнуть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Потянуться и вздохнуть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Покрутили головой и усталость вся долой!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1,2,3,4,5, шею надо разминать.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Встали ровна. Наклонились 1- вперед и 2- назад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Потянулись, распрямились.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Повторяем все подряд.(повороты)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А потом мы приседаем. Это важно, сами знаем.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Мы колени разминаем, наши ноги упражняем.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545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476672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Игра «Спой вместе с героем»</a:t>
            </a:r>
          </a:p>
          <a:p>
            <a:r>
              <a:rPr lang="ru-RU" sz="1600" dirty="0" smtClean="0"/>
              <a:t>Ведущий предлагает вспомнить, какие песенки пелись героями разных сказок.</a:t>
            </a:r>
          </a:p>
          <a:p>
            <a:endParaRPr lang="ru-RU" sz="1600" dirty="0" smtClean="0"/>
          </a:p>
          <a:p>
            <a:r>
              <a:rPr lang="ru-RU" sz="1600" dirty="0" smtClean="0"/>
              <a:t>1.Пела свою песенку мама-коза, когда возвращалась</a:t>
            </a:r>
          </a:p>
          <a:p>
            <a:r>
              <a:rPr lang="ru-RU" sz="1600" dirty="0" smtClean="0"/>
              <a:t>к своим детушкам-</a:t>
            </a:r>
            <a:r>
              <a:rPr lang="ru-RU" sz="1600" dirty="0" err="1" smtClean="0"/>
              <a:t>козлятушкам</a:t>
            </a:r>
            <a:r>
              <a:rPr lang="ru-RU" sz="1600" dirty="0" smtClean="0"/>
              <a:t> из леса?</a:t>
            </a:r>
          </a:p>
          <a:p>
            <a:r>
              <a:rPr lang="ru-RU" sz="1600" dirty="0" smtClean="0"/>
              <a:t>(«</a:t>
            </a:r>
            <a:r>
              <a:rPr lang="ru-RU" sz="1600" dirty="0" err="1" smtClean="0"/>
              <a:t>Козлятушки</a:t>
            </a:r>
            <a:r>
              <a:rPr lang="ru-RU" sz="1600" dirty="0" smtClean="0"/>
              <a:t>, ребятушки, </a:t>
            </a:r>
            <a:r>
              <a:rPr lang="ru-RU" sz="1600" dirty="0" err="1" smtClean="0"/>
              <a:t>отопритеся</a:t>
            </a:r>
            <a:r>
              <a:rPr lang="ru-RU" sz="1600" dirty="0" smtClean="0"/>
              <a:t>, </a:t>
            </a:r>
            <a:r>
              <a:rPr lang="ru-RU" sz="1600" dirty="0" err="1" smtClean="0"/>
              <a:t>отворитеся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ваша мама пришла, молочка принесла. Бежит молочко</a:t>
            </a:r>
          </a:p>
          <a:p>
            <a:r>
              <a:rPr lang="ru-RU" sz="1600" dirty="0" smtClean="0"/>
              <a:t>по вымечку. Из вымечка – по </a:t>
            </a:r>
            <a:r>
              <a:rPr lang="ru-RU" sz="1600" dirty="0" err="1" smtClean="0"/>
              <a:t>копытечку</a:t>
            </a:r>
            <a:r>
              <a:rPr lang="ru-RU" sz="1600" dirty="0" smtClean="0"/>
              <a:t>, из </a:t>
            </a:r>
            <a:r>
              <a:rPr lang="ru-RU" sz="1600" dirty="0" err="1" smtClean="0"/>
              <a:t>копытечка</a:t>
            </a:r>
            <a:endParaRPr lang="ru-RU" sz="1600" dirty="0" smtClean="0"/>
          </a:p>
          <a:p>
            <a:r>
              <a:rPr lang="ru-RU" sz="1600" dirty="0" smtClean="0"/>
              <a:t>– во сыру землю»);</a:t>
            </a:r>
          </a:p>
          <a:p>
            <a:r>
              <a:rPr lang="ru-RU" sz="1600" dirty="0" smtClean="0"/>
              <a:t>2.Пел песенку Колобок, когда катился по лесу?</a:t>
            </a:r>
          </a:p>
          <a:p>
            <a:r>
              <a:rPr lang="ru-RU" sz="1600" dirty="0" smtClean="0"/>
              <a:t>(«Я – Колобок, Колобок, по сусеку </a:t>
            </a:r>
            <a:r>
              <a:rPr lang="ru-RU" sz="1600" dirty="0" err="1" smtClean="0"/>
              <a:t>скребен</a:t>
            </a:r>
            <a:r>
              <a:rPr lang="ru-RU" sz="1600" dirty="0" smtClean="0"/>
              <a:t>, на</a:t>
            </a:r>
          </a:p>
          <a:p>
            <a:r>
              <a:rPr lang="ru-RU" sz="1600" dirty="0" smtClean="0"/>
              <a:t>сметане </a:t>
            </a:r>
            <a:r>
              <a:rPr lang="ru-RU" sz="1600" dirty="0" err="1" smtClean="0"/>
              <a:t>мешон</a:t>
            </a:r>
            <a:r>
              <a:rPr lang="ru-RU" sz="1600" dirty="0" smtClean="0"/>
              <a:t>, на окошке стужен, я от бабушки</a:t>
            </a:r>
          </a:p>
          <a:p>
            <a:r>
              <a:rPr lang="ru-RU" sz="1600" dirty="0" smtClean="0"/>
              <a:t>ушел, я от дедушки ушел»);</a:t>
            </a:r>
          </a:p>
          <a:p>
            <a:r>
              <a:rPr lang="ru-RU" sz="1600" dirty="0" smtClean="0"/>
              <a:t>3.Пела песенку хитрая лисичка-сестричка,</a:t>
            </a:r>
          </a:p>
          <a:p>
            <a:r>
              <a:rPr lang="ru-RU" sz="1600" dirty="0" smtClean="0"/>
              <a:t>когда ехала верхом на сером волке?</a:t>
            </a:r>
          </a:p>
          <a:p>
            <a:r>
              <a:rPr lang="ru-RU" sz="1600" dirty="0" smtClean="0"/>
              <a:t>(«Битый небитого везет, битый небитого везет»);</a:t>
            </a:r>
          </a:p>
          <a:p>
            <a:endParaRPr lang="ru-RU" sz="1600" dirty="0"/>
          </a:p>
          <a:p>
            <a:r>
              <a:rPr lang="ru-RU" sz="1600" b="1" dirty="0" smtClean="0"/>
              <a:t>Игра «Комплименты».</a:t>
            </a:r>
          </a:p>
          <a:p>
            <a:r>
              <a:rPr lang="ru-RU" sz="1600" dirty="0" smtClean="0"/>
              <a:t>Сидя в кругу, все берутся за руки. Глядя в глаза соседу, надо сказать ему несколько добрых слов, за что-то похвалить. Принимающий комплимент кивает головой и говорит: «Спасибо, мне очень приятно!»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66230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474345"/>
            <a:ext cx="756084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И</a:t>
            </a:r>
            <a:r>
              <a:rPr lang="ru-RU" sz="1600" b="1" dirty="0" smtClean="0"/>
              <a:t>гра «</a:t>
            </a:r>
            <a:r>
              <a:rPr lang="ru-RU" sz="1600" b="1" dirty="0" err="1" smtClean="0"/>
              <a:t>Добавлялки</a:t>
            </a:r>
            <a:r>
              <a:rPr lang="ru-RU" sz="1600" b="1" dirty="0" smtClean="0"/>
              <a:t>»</a:t>
            </a:r>
          </a:p>
          <a:p>
            <a:endParaRPr lang="ru-RU" sz="1600" dirty="0" smtClean="0"/>
          </a:p>
          <a:p>
            <a:r>
              <a:rPr lang="ru-RU" sz="1600" dirty="0" smtClean="0"/>
              <a:t> А теперь давайте поиграем в игру «</a:t>
            </a:r>
            <a:r>
              <a:rPr lang="ru-RU" sz="1600" dirty="0" err="1" smtClean="0"/>
              <a:t>Добавлялки</a:t>
            </a:r>
            <a:r>
              <a:rPr lang="ru-RU" sz="1600" dirty="0" smtClean="0"/>
              <a:t>» Я говорю, а вы добавляете слово.</a:t>
            </a:r>
          </a:p>
          <a:p>
            <a:r>
              <a:rPr lang="ru-RU" sz="1600" dirty="0" smtClean="0"/>
              <a:t>Ра-</a:t>
            </a:r>
            <a:r>
              <a:rPr lang="ru-RU" sz="1600" dirty="0" err="1" smtClean="0"/>
              <a:t>ра</a:t>
            </a:r>
            <a:r>
              <a:rPr lang="ru-RU" sz="1600" dirty="0" smtClean="0"/>
              <a:t>-</a:t>
            </a:r>
            <a:r>
              <a:rPr lang="ru-RU" sz="1600" dirty="0" err="1" smtClean="0"/>
              <a:t>ра</a:t>
            </a:r>
            <a:r>
              <a:rPr lang="ru-RU" sz="1600" dirty="0" smtClean="0"/>
              <a:t> - начинается. .(игра)</a:t>
            </a:r>
          </a:p>
          <a:p>
            <a:r>
              <a:rPr lang="ru-RU" sz="1600" dirty="0" err="1" smtClean="0"/>
              <a:t>Ры-ры-ры</a:t>
            </a:r>
            <a:r>
              <a:rPr lang="ru-RU" sz="1600" dirty="0" smtClean="0"/>
              <a:t> - у мальчика. (шары)</a:t>
            </a:r>
          </a:p>
          <a:p>
            <a:r>
              <a:rPr lang="ru-RU" sz="1600" dirty="0" err="1" smtClean="0"/>
              <a:t>Ро-ро-ро</a:t>
            </a:r>
            <a:r>
              <a:rPr lang="ru-RU" sz="1600" dirty="0" smtClean="0"/>
              <a:t> - у Маши новое. .(ведро)</a:t>
            </a:r>
          </a:p>
          <a:p>
            <a:r>
              <a:rPr lang="ru-RU" sz="1600" dirty="0" err="1" smtClean="0"/>
              <a:t>Ру-ру-ру</a:t>
            </a:r>
            <a:r>
              <a:rPr lang="ru-RU" sz="1600" dirty="0" smtClean="0"/>
              <a:t> - продолжаем мы. (игру)</a:t>
            </a:r>
          </a:p>
          <a:p>
            <a:r>
              <a:rPr lang="ru-RU" sz="1600" dirty="0" smtClean="0"/>
              <a:t>Ре-ре-ре - стоит домик на. (горе)</a:t>
            </a:r>
          </a:p>
          <a:p>
            <a:r>
              <a:rPr lang="ru-RU" sz="1600" dirty="0" smtClean="0"/>
              <a:t>Ар-ар-ар - кипит наш. (самовар)</a:t>
            </a:r>
          </a:p>
          <a:p>
            <a:r>
              <a:rPr lang="ru-RU" sz="1600" dirty="0" smtClean="0"/>
              <a:t>Ор-ор-ор - созрел красный. (помидор)</a:t>
            </a:r>
          </a:p>
          <a:p>
            <a:r>
              <a:rPr lang="ru-RU" sz="1600" dirty="0" smtClean="0"/>
              <a:t>Лу-</a:t>
            </a:r>
            <a:r>
              <a:rPr lang="ru-RU" sz="1600" dirty="0" err="1" smtClean="0"/>
              <a:t>лу</a:t>
            </a:r>
            <a:r>
              <a:rPr lang="ru-RU" sz="1600" dirty="0" smtClean="0"/>
              <a:t>-</a:t>
            </a:r>
            <a:r>
              <a:rPr lang="ru-RU" sz="1600" dirty="0" err="1" smtClean="0"/>
              <a:t>лу</a:t>
            </a:r>
            <a:r>
              <a:rPr lang="ru-RU" sz="1600" dirty="0" smtClean="0"/>
              <a:t> - сидит кот. (в углу)</a:t>
            </a:r>
          </a:p>
          <a:p>
            <a:endParaRPr lang="ru-RU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52474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711</Words>
  <Application>Microsoft Office PowerPoint</Application>
  <PresentationFormat>Экран 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4</cp:revision>
  <dcterms:created xsi:type="dcterms:W3CDTF">2020-04-23T13:41:38Z</dcterms:created>
  <dcterms:modified xsi:type="dcterms:W3CDTF">2020-04-23T14:17:55Z</dcterms:modified>
</cp:coreProperties>
</file>