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4"/>
  </p:notesMasterIdLst>
  <p:sldIdLst>
    <p:sldId id="257" r:id="rId2"/>
    <p:sldId id="285" r:id="rId3"/>
    <p:sldId id="294" r:id="rId4"/>
    <p:sldId id="279" r:id="rId5"/>
    <p:sldId id="295" r:id="rId6"/>
    <p:sldId id="262" r:id="rId7"/>
    <p:sldId id="296" r:id="rId8"/>
    <p:sldId id="297" r:id="rId9"/>
    <p:sldId id="298" r:id="rId10"/>
    <p:sldId id="299" r:id="rId11"/>
    <p:sldId id="300" r:id="rId12"/>
    <p:sldId id="293" r:id="rId1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5" d="100"/>
          <a:sy n="75" d="100"/>
        </p:scale>
        <p:origin x="-72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Gothic" pitchFamily="34" charset="0"/>
              </a:defRPr>
            </a:lvl1pPr>
          </a:lstStyle>
          <a:p>
            <a:fld id="{0D605B3A-F557-407A-8BAE-836472EE62BF}" type="datetimeFigureOut">
              <a:rPr lang="ru-RU"/>
              <a:pPr/>
              <a:t>31.03.2021</a:t>
            </a:fld>
            <a:endParaRPr lang="ru-RU"/>
          </a:p>
        </p:txBody>
      </p:sp>
      <p:sp>
        <p:nvSpPr>
          <p:cNvPr id="6861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86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86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86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entury Gothic" pitchFamily="34" charset="0"/>
              </a:defRPr>
            </a:lvl1pPr>
          </a:lstStyle>
          <a:p>
            <a:fld id="{44087EEE-00A9-4E31-86A6-206650189043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4335463" y="1169988"/>
            <a:ext cx="4814887" cy="4994275"/>
            <a:chOff x="4334933" y="1169931"/>
            <a:chExt cx="4814835" cy="4993802"/>
          </a:xfrm>
        </p:grpSpPr>
        <p:cxnSp>
          <p:nvCxnSpPr>
            <p:cNvPr id="5" name="Straight Connector 16"/>
            <p:cNvCxnSpPr/>
            <p:nvPr/>
          </p:nvCxnSpPr>
          <p:spPr>
            <a:xfrm flipH="1">
              <a:off x="6009727" y="1169931"/>
              <a:ext cx="3133691" cy="313501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18"/>
            <p:cNvCxnSpPr/>
            <p:nvPr/>
          </p:nvCxnSpPr>
          <p:spPr>
            <a:xfrm flipH="1">
              <a:off x="4334933" y="1349301"/>
              <a:ext cx="4814835" cy="481443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20"/>
            <p:cNvCxnSpPr/>
            <p:nvPr/>
          </p:nvCxnSpPr>
          <p:spPr>
            <a:xfrm flipH="1">
              <a:off x="5225510" y="1469940"/>
              <a:ext cx="3911558" cy="391123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21"/>
            <p:cNvCxnSpPr/>
            <p:nvPr/>
          </p:nvCxnSpPr>
          <p:spPr>
            <a:xfrm flipH="1">
              <a:off x="5304885" y="1308030"/>
              <a:ext cx="3838534" cy="38397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22"/>
            <p:cNvCxnSpPr/>
            <p:nvPr/>
          </p:nvCxnSpPr>
          <p:spPr>
            <a:xfrm flipH="1">
              <a:off x="5706518" y="1769949"/>
              <a:ext cx="3430550" cy="343026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/>
          <a:lstStyle>
            <a:lvl1pPr algn="l">
              <a:defRPr sz="4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30916-4E0D-4521-B09F-FB93D9F0A877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EA5A3-A3FF-472E-9E37-F8FD71A49E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11C8C-A60E-4CD6-B37C-064D5087237D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D174F-9CFB-4726-A076-726AD855B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/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26C49-A04E-40CF-BCE2-3BA1C0304884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C9144-B836-4646-986D-AF260E3CD3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228600" y="7112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696200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97B87-368D-450A-BC86-A0F874EC59B3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E01A03-DD95-4CCD-824B-BF8BA77694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/>
          <a:lstStyle>
            <a:lvl1pPr algn="l">
              <a:defRPr sz="2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6F661-5160-4073-AA96-980752CBB00E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D7ADEA-A704-4FC9-9D10-4755936990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/>
          <p:nvPr/>
        </p:nvSpPr>
        <p:spPr>
          <a:xfrm>
            <a:off x="228600" y="7112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“</a:t>
            </a:r>
          </a:p>
        </p:txBody>
      </p:sp>
      <p:sp>
        <p:nvSpPr>
          <p:cNvPr id="6" name="TextBox 14"/>
          <p:cNvSpPr txBox="1"/>
          <p:nvPr/>
        </p:nvSpPr>
        <p:spPr>
          <a:xfrm>
            <a:off x="7696200" y="2768600"/>
            <a:ext cx="457200" cy="584200"/>
          </a:xfrm>
          <a:prstGeom prst="rect">
            <a:avLst/>
          </a:prstGeom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8000" dirty="0">
                <a:latin typeface="+mn-lt"/>
                <a:cs typeface="+mn-cs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/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0D8310-3D68-482A-9DE2-49233F56080C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459A1-F713-4026-92A1-5C9619AEA4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/>
          <a:lstStyle>
            <a:lvl1pPr>
              <a:defRPr lang="en-US" sz="2800" b="0" dirty="0"/>
            </a:lvl1pPr>
          </a:lstStyle>
          <a:p>
            <a:pPr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8B7EE5-4B15-45E2-AE99-A676C9641823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EF36E-CFAA-4DB9-9A7B-42D872180B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 algn="l"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249E9-D306-443D-99EF-958D6DBFE9DD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94E1B-9AF2-43F3-9111-494431E01A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/>
          <a:lstStyle>
            <a:lvl1pPr>
              <a:defRPr sz="2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3150A-B5EA-4F6E-8C54-E0DE0F63A5CB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CBD41-7C9A-4C22-BC40-5D37DE826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72C235-144C-4D73-929F-BF96E0489FC8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C1E640-5022-45E7-BB27-493ACC0875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/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CEE0D-0DAC-4082-B665-D110CB2BA00C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B47E2-366E-4987-9278-10DF6DEF03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538C2-B95B-4EAD-B477-7D42F155EAFE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FE647-F550-4C99-AE38-E8423D58B8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BBB94-CBB7-449C-8881-717A982EBA7F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7A2449-41CE-4BF5-A550-25505F5AD5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C8B40-27EA-42E0-BB63-3AE9485DD2E9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4C703D-1741-4EA2-A725-BC55B8981B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2C3BE-C250-498B-A4D0-C22A2085DE25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F0E7A-1853-4B5F-9A82-EB261C8660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78719-F7D4-4D47-BBA0-167392EA2857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70A71-F110-42B9-A63D-353634848F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41645A-0582-49D6-817E-CB5ECE037542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199AA0-97F3-4B61-A76F-3D0579D71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6670675" y="3894138"/>
            <a:ext cx="2470150" cy="2659062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746" y="3259666"/>
              <a:ext cx="912188" cy="91189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5724"/>
              <a:ext cx="2981857" cy="298280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1737" y="3581511"/>
              <a:ext cx="1897197" cy="189658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130" y="3433998"/>
              <a:ext cx="1740055" cy="17394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388" y="3985732"/>
              <a:ext cx="1264798" cy="126439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788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33400" y="533400"/>
            <a:ext cx="6554788" cy="3767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9500" y="6172200"/>
            <a:ext cx="12017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0F3F5757-07EC-470A-B397-6E0F32431002}" type="datetimeFigureOut">
              <a:rPr lang="ru-RU"/>
              <a:pPr>
                <a:defRPr/>
              </a:pPr>
              <a:t>31.03.2021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838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3988" y="5578475"/>
            <a:ext cx="857250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2800" b="0" i="0" smtClean="0">
                <a:solidFill>
                  <a:schemeClr val="bg2">
                    <a:lumMod val="50000"/>
                  </a:schemeClr>
                </a:solidFill>
                <a:effectLst/>
                <a:latin typeface="+mn-lt"/>
                <a:cs typeface="+mn-cs"/>
              </a:defRPr>
            </a:lvl1pPr>
          </a:lstStyle>
          <a:p>
            <a:pPr>
              <a:defRPr/>
            </a:pPr>
            <a:fld id="{2149DAB1-1DF1-4B34-BF89-031282BF3B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953" r:id="rId2"/>
    <p:sldLayoutId id="2147483952" r:id="rId3"/>
    <p:sldLayoutId id="2147483951" r:id="rId4"/>
    <p:sldLayoutId id="2147483950" r:id="rId5"/>
    <p:sldLayoutId id="2147483949" r:id="rId6"/>
    <p:sldLayoutId id="2147483948" r:id="rId7"/>
    <p:sldLayoutId id="2147483947" r:id="rId8"/>
    <p:sldLayoutId id="2147483946" r:id="rId9"/>
    <p:sldLayoutId id="2147483945" r:id="rId10"/>
    <p:sldLayoutId id="2147483944" r:id="rId11"/>
    <p:sldLayoutId id="2147483955" r:id="rId12"/>
    <p:sldLayoutId id="2147483943" r:id="rId13"/>
    <p:sldLayoutId id="2147483956" r:id="rId14"/>
    <p:sldLayoutId id="2147483942" r:id="rId15"/>
    <p:sldLayoutId id="2147483941" r:id="rId16"/>
    <p:sldLayoutId id="2147483940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200" kern="1200" cap="all">
          <a:ln w="3175" cmpd="sng">
            <a:noFill/>
          </a:ln>
          <a:solidFill>
            <a:schemeClr val="tx1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2000" kern="1200">
          <a:solidFill>
            <a:srgbClr val="84C823"/>
          </a:solidFill>
          <a:latin typeface="+mn-lt"/>
          <a:ea typeface="+mn-ea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kern="1200">
          <a:solidFill>
            <a:srgbClr val="84C823"/>
          </a:solidFill>
          <a:latin typeface="+mn-lt"/>
          <a:ea typeface="+mn-ea"/>
          <a:cs typeface="+mn-cs"/>
        </a:defRPr>
      </a:lvl2pPr>
      <a:lvl3pPr marL="1200150" indent="-2857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600" kern="1200">
          <a:solidFill>
            <a:srgbClr val="84C823"/>
          </a:solidFill>
          <a:latin typeface="+mn-lt"/>
          <a:ea typeface="+mn-ea"/>
          <a:cs typeface="+mn-cs"/>
        </a:defRPr>
      </a:lvl3pPr>
      <a:lvl4pPr marL="15430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84C823"/>
          </a:solidFill>
          <a:latin typeface="+mn-lt"/>
          <a:ea typeface="+mn-ea"/>
          <a:cs typeface="+mn-cs"/>
        </a:defRPr>
      </a:lvl4pPr>
      <a:lvl5pPr marL="2000250" indent="-171450" algn="l" defTabSz="457200" rtl="0" fontAlgn="base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itchFamily="18" charset="2"/>
        <a:buChar char=""/>
        <a:defRPr sz="1400" kern="1200">
          <a:solidFill>
            <a:srgbClr val="84C823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Прямоугольник 1"/>
          <p:cNvSpPr>
            <a:spLocks noChangeArrowheads="1"/>
          </p:cNvSpPr>
          <p:nvPr/>
        </p:nvSpPr>
        <p:spPr bwMode="auto">
          <a:xfrm>
            <a:off x="0" y="241300"/>
            <a:ext cx="9144000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5400">
                <a:latin typeface="Calibri" pitchFamily="34" charset="0"/>
                <a:cs typeface="Times New Roman" pitchFamily="18" charset="0"/>
              </a:rPr>
              <a:t>Отгадай сказку</a:t>
            </a:r>
            <a:r>
              <a:rPr lang="ru-RU" sz="1600">
                <a:latin typeface="Calibri" pitchFamily="34" charset="0"/>
                <a:cs typeface="Times New Roman" pitchFamily="18" charset="0"/>
              </a:rPr>
              <a:t> </a:t>
            </a:r>
          </a:p>
        </p:txBody>
      </p:sp>
      <p:pic>
        <p:nvPicPr>
          <p:cNvPr id="19458" name="Picture 2" descr="http://detsadik50.ucoz.ru/Russrie-skaskie-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3" y="1770063"/>
            <a:ext cx="8932862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4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366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75588" y="5167313"/>
            <a:ext cx="1071562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24713" y="0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60388" y="1582738"/>
            <a:ext cx="3687762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Ой Лиса, Лиса, Лиса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Хитрая плутовка.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Пела песенку она очень, очень звонко: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-Петушок, Петушок!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Золотой гребешок.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Выгляни в окошко,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Дам тебе горошку.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 flipH="1">
            <a:off x="2455863" y="6075363"/>
            <a:ext cx="4878387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3200" b="1" i="1">
                <a:latin typeface="Calibri" pitchFamily="34" charset="0"/>
              </a:rPr>
              <a:t>«Кот, Лиса и Петух»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952002" y="367731"/>
            <a:ext cx="5612457" cy="55980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9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32675" y="4754563"/>
            <a:ext cx="1277938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5350" y="0"/>
            <a:ext cx="1708150" cy="227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31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27163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416425" y="1900238"/>
            <a:ext cx="442436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Дом растаял ледяной-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Попросилась в лубяной.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Приютил её зайчишка,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Сам остался без домишка.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Зайцу петушок помог.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Лису выгнал за порог.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697038" y="6278563"/>
            <a:ext cx="4894262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3200" b="1" i="1">
                <a:latin typeface="Calibri" pitchFamily="34" charset="0"/>
              </a:rPr>
              <a:t>«Заюшкина избушка»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06700" y="5447"/>
            <a:ext cx="5743171" cy="66662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9825" y="1649413"/>
            <a:ext cx="3875088" cy="4708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63" y="2693988"/>
            <a:ext cx="5665787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6000" b="1" i="1">
                <a:solidFill>
                  <a:srgbClr val="CC0099"/>
                </a:solidFill>
                <a:latin typeface="Calibri" pitchFamily="34" charset="0"/>
              </a:rPr>
              <a:t>МОЛОДЕЦ !!!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8" y="0"/>
            <a:ext cx="2216150" cy="261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53350" y="163513"/>
            <a:ext cx="1071563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1800" y="3675063"/>
            <a:ext cx="1912938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9479">
    <p:fad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98683" y="977590"/>
            <a:ext cx="4218215" cy="47625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402138" y="1182688"/>
            <a:ext cx="474186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Что за сказка: кошка, внучка,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Мышь, ещё собака Жучка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Деду с бабой помогали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Корнеплоды собирали?</a:t>
            </a:r>
          </a:p>
        </p:txBody>
      </p:sp>
      <p:pic>
        <p:nvPicPr>
          <p:cNvPr id="60422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2138" y="3995738"/>
            <a:ext cx="1824037" cy="2674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8542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4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76838" y="3713163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54200" y="6010275"/>
            <a:ext cx="39830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3600" b="1" i="1">
                <a:latin typeface="Calibri" pitchFamily="34" charset="0"/>
              </a:rPr>
              <a:t>«Репка»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85063" y="4360863"/>
            <a:ext cx="1419225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56450" y="150813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515132" y="668767"/>
            <a:ext cx="4250050" cy="49824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1687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1271588" cy="150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792663" y="1501775"/>
            <a:ext cx="41592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Ждали маму с молоком,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А пустили волка в дом.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Отворили дверь козлята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И пропали все куда-то.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35038" y="5911850"/>
            <a:ext cx="6097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>
                <a:latin typeface="Calibri" pitchFamily="34" charset="0"/>
              </a:rPr>
              <a:t>«</a:t>
            </a:r>
            <a:r>
              <a:rPr lang="ru-RU" sz="3600" b="1" i="1">
                <a:latin typeface="Calibri" pitchFamily="34" charset="0"/>
              </a:rPr>
              <a:t>Волк и семе</a:t>
            </a:r>
            <a:r>
              <a:rPr lang="ru-RU" sz="3200" b="1" i="1">
                <a:latin typeface="Calibri" pitchFamily="34" charset="0"/>
              </a:rPr>
              <a:t>р</a:t>
            </a:r>
            <a:r>
              <a:rPr lang="ru-RU" sz="3600" b="1" i="1">
                <a:latin typeface="Calibri" pitchFamily="34" charset="0"/>
              </a:rPr>
              <a:t>о козлят»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892" y="800619"/>
            <a:ext cx="4235098" cy="5274816"/>
          </a:xfrm>
          <a:prstGeom prst="round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983163" y="1603375"/>
            <a:ext cx="4075112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Лечит маленьких детей,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Лечит птичек и зверей,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Сквозь очки свои глядит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Добрый доктор…   </a:t>
            </a:r>
          </a:p>
        </p:txBody>
      </p:sp>
      <p:pic>
        <p:nvPicPr>
          <p:cNvPr id="32774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8542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2138" y="4313238"/>
            <a:ext cx="1824037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Рисунок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38838" y="246063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854200" y="6010275"/>
            <a:ext cx="39830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3600" b="1" i="1">
                <a:latin typeface="Calibri" pitchFamily="34" charset="0"/>
              </a:rPr>
              <a:t>«Айболит»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1950" y="1895475"/>
            <a:ext cx="4968875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Возле леса, на опушке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Трое их живёт в избушке.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Там три стула и три кружки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Три кровати, три подушки.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Угадайте без подсказки,</a:t>
            </a:r>
            <a:br>
              <a:rPr lang="ru-RU" sz="2400" b="1" i="1">
                <a:latin typeface="Calibri" pitchFamily="34" charset="0"/>
              </a:rPr>
            </a:br>
            <a:r>
              <a:rPr lang="ru-RU" sz="2400" b="1" i="1">
                <a:latin typeface="Calibri" pitchFamily="34" charset="0"/>
              </a:rPr>
              <a:t>Кто герои этой сказки?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390900" y="5932488"/>
            <a:ext cx="4060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3200" b="1" i="1">
                <a:latin typeface="Calibri" pitchFamily="34" charset="0"/>
              </a:rPr>
              <a:t>«Три медведя»</a:t>
            </a:r>
          </a:p>
        </p:txBody>
      </p:sp>
      <p:pic>
        <p:nvPicPr>
          <p:cNvPr id="72710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15250" y="4762500"/>
            <a:ext cx="14287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3513" y="301625"/>
            <a:ext cx="1166812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13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5600" y="0"/>
            <a:ext cx="15716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455592" y="505314"/>
            <a:ext cx="5188325" cy="52875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7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8542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8138" y="4322763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9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5063" y="4360863"/>
            <a:ext cx="1419225" cy="196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11150" y="2479675"/>
            <a:ext cx="49688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Она по полю пошла,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В поле денежку нашла,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Самовар себе купила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И гостей чайком поила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530475" y="6018213"/>
            <a:ext cx="50831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sz="3600" b="1" i="1">
                <a:latin typeface="Calibri" pitchFamily="34" charset="0"/>
              </a:rPr>
              <a:t>«Муха – Цокотуха»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2894" y="518936"/>
            <a:ext cx="5147154" cy="553767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83488" y="4762500"/>
            <a:ext cx="1428750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4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55713" cy="148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0" y="4425950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355975" y="6018213"/>
            <a:ext cx="30384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3600" b="1" i="1">
                <a:latin typeface="Calibri" pitchFamily="34" charset="0"/>
              </a:rPr>
              <a:t>«Колобок»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12738" y="1779588"/>
            <a:ext cx="5383212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Съесть его хотел зайчишка,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Серый волк и бурый мишка.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А когда малыш в лесу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Встретил рыжую лису,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От неё уйти не смог.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Что за сказка?...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3269672" y="501713"/>
            <a:ext cx="4869416" cy="538893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65938" y="4141788"/>
            <a:ext cx="1679575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5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071563" cy="1266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46975" y="277813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40213" y="1382713"/>
            <a:ext cx="46101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Отвечайте на вопрос: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Кто в корзине Машу нёс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Кто садился на пенёк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И хотел съесть пирожок?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Сказочку ты знаешь ведь?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Кто же это был?...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                           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454150" y="5892800"/>
            <a:ext cx="534828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sz="3600" b="1" i="1">
                <a:latin typeface="Calibri" pitchFamily="34" charset="0"/>
              </a:rPr>
              <a:t>«Маша и медведь»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523265" y="466559"/>
            <a:ext cx="5052538" cy="515101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1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5488" y="4291013"/>
            <a:ext cx="1595437" cy="2211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46938" y="185738"/>
            <a:ext cx="1428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3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436688" cy="169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022475" y="6037263"/>
            <a:ext cx="31956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ru-RU" sz="3600" b="1" i="1">
                <a:latin typeface="Calibri" pitchFamily="34" charset="0"/>
              </a:rPr>
              <a:t>«Теремок»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624263" y="1870075"/>
            <a:ext cx="5084762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ru-RU" sz="2400" b="1" i="1">
                <a:latin typeface="Calibri" pitchFamily="34" charset="0"/>
              </a:rPr>
              <a:t>Поселились в той избушке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Очень разные зверюшки.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Попросился к ним и мишка,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Только ведь медведь не мышка,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Влезть и так и сяк старался,</a:t>
            </a:r>
          </a:p>
          <a:p>
            <a:pPr defTabSz="914400"/>
            <a:r>
              <a:rPr lang="ru-RU" sz="2400" b="1" i="1">
                <a:latin typeface="Calibri" pitchFamily="34" charset="0"/>
              </a:rPr>
              <a:t>Сверху сел и дом сломался.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1165767" y="377226"/>
            <a:ext cx="4968178" cy="560878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2|1.3|1.7|1.2"/>
</p:tagLst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Slice" id="{0507925B-6AC9-4358-8E18-C330545D08F8}" vid="{19759155-7935-4C61-A06C-C04380D1B16E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506</TotalTime>
  <Words>228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21" baseType="lpstr">
      <vt:lpstr>Century Gothic</vt:lpstr>
      <vt:lpstr>Arial</vt:lpstr>
      <vt:lpstr>Wingdings 3</vt:lpstr>
      <vt:lpstr>Calibri</vt:lpstr>
      <vt:lpstr>Times New Roman</vt:lpstr>
      <vt:lpstr>Сектор</vt:lpstr>
      <vt:lpstr>Сектор</vt:lpstr>
      <vt:lpstr>Сектор</vt:lpstr>
      <vt:lpstr>Сектор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Светлана</cp:lastModifiedBy>
  <cp:revision>59</cp:revision>
  <dcterms:created xsi:type="dcterms:W3CDTF">2016-04-13T06:00:44Z</dcterms:created>
  <dcterms:modified xsi:type="dcterms:W3CDTF">2021-03-31T04:35:06Z</dcterms:modified>
</cp:coreProperties>
</file>