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4"/>
  </p:notesMasterIdLst>
  <p:sldIdLst>
    <p:sldId id="257" r:id="rId2"/>
    <p:sldId id="285" r:id="rId3"/>
    <p:sldId id="294" r:id="rId4"/>
    <p:sldId id="279" r:id="rId5"/>
    <p:sldId id="295" r:id="rId6"/>
    <p:sldId id="262" r:id="rId7"/>
    <p:sldId id="296" r:id="rId8"/>
    <p:sldId id="297" r:id="rId9"/>
    <p:sldId id="298" r:id="rId10"/>
    <p:sldId id="299" r:id="rId11"/>
    <p:sldId id="300" r:id="rId12"/>
    <p:sldId id="293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72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entury Gothic" pitchFamily="34" charset="0"/>
              </a:defRPr>
            </a:lvl1pPr>
          </a:lstStyle>
          <a:p>
            <a:fld id="{0D605B3A-F557-407A-8BAE-836472EE62BF}" type="datetimeFigureOut">
              <a:rPr lang="ru-RU"/>
              <a:pPr/>
              <a:t>31.03.2021</a:t>
            </a:fld>
            <a:endParaRPr lang="ru-RU"/>
          </a:p>
        </p:txBody>
      </p:sp>
      <p:sp>
        <p:nvSpPr>
          <p:cNvPr id="686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entury Gothic" pitchFamily="34" charset="0"/>
              </a:defRPr>
            </a:lvl1pPr>
          </a:lstStyle>
          <a:p>
            <a:fld id="{44087EEE-00A9-4E31-86A6-20665018904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335463" y="1169988"/>
            <a:ext cx="4814887" cy="4994275"/>
            <a:chOff x="4334933" y="1169931"/>
            <a:chExt cx="4814835" cy="4993802"/>
          </a:xfrm>
        </p:grpSpPr>
        <p:cxnSp>
          <p:nvCxnSpPr>
            <p:cNvPr id="5" name="Straight Connector 16"/>
            <p:cNvCxnSpPr/>
            <p:nvPr/>
          </p:nvCxnSpPr>
          <p:spPr>
            <a:xfrm flipH="1">
              <a:off x="6009727" y="1169931"/>
              <a:ext cx="3133691" cy="31350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8"/>
            <p:cNvCxnSpPr/>
            <p:nvPr/>
          </p:nvCxnSpPr>
          <p:spPr>
            <a:xfrm flipH="1">
              <a:off x="4334933" y="1349301"/>
              <a:ext cx="4814835" cy="4814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0"/>
            <p:cNvCxnSpPr/>
            <p:nvPr/>
          </p:nvCxnSpPr>
          <p:spPr>
            <a:xfrm flipH="1">
              <a:off x="5225510" y="1469940"/>
              <a:ext cx="3911558" cy="3911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1"/>
            <p:cNvCxnSpPr/>
            <p:nvPr/>
          </p:nvCxnSpPr>
          <p:spPr>
            <a:xfrm flipH="1">
              <a:off x="5304885" y="1308030"/>
              <a:ext cx="3838534" cy="38397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2"/>
            <p:cNvCxnSpPr/>
            <p:nvPr/>
          </p:nvCxnSpPr>
          <p:spPr>
            <a:xfrm flipH="1">
              <a:off x="5706518" y="1769949"/>
              <a:ext cx="3430550" cy="343026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/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30916-4E0D-4521-B09F-FB93D9F0A877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EA5A3-A3FF-472E-9E37-F8FD71A49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11C8C-A60E-4CD6-B37C-064D5087237D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D174F-9CFB-4726-A076-726AD855B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/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26C49-A04E-40CF-BCE2-3BA1C0304884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C9144-B836-4646-986D-AF260E3CD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228600" y="711200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7696200" y="2768600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97B87-368D-450A-BC86-A0F874EC59B3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01A03-DD95-4CCD-824B-BF8BA7769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/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6F661-5160-4073-AA96-980752CBB00E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7ADEA-A704-4FC9-9D10-475593699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228600" y="711200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7696200" y="2768600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D8310-3D68-482A-9DE2-49233F56080C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459A1-F713-4026-92A1-5C9619AEA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B7EE5-4B15-45E2-AE99-A676C9641823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EF36E-CFAA-4DB9-9A7B-42D872180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249E9-D306-443D-99EF-958D6DBFE9DD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94E1B-9AF2-43F3-9111-494431E01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3150A-B5EA-4F6E-8C54-E0DE0F63A5CB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CBD41-7C9A-4C22-BC40-5D37DE826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2C235-144C-4D73-929F-BF96E0489FC8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1E640-5022-45E7-BB27-493ACC087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CEE0D-0DAC-4082-B665-D110CB2BA00C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B47E2-366E-4987-9278-10DF6DEF0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538C2-B95B-4EAD-B477-7D42F155EAFE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FE647-F550-4C99-AE38-E8423D58B8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BBB94-CBB7-449C-8881-717A982EBA7F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A2449-41CE-4BF5-A550-25505F5AD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C8B40-27EA-42E0-BB63-3AE9485DD2E9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C703D-1741-4EA2-A725-BC55B8981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2C3BE-C250-498B-A4D0-C22A2085DE25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F0E7A-1853-4B5F-9A82-EB261C866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78719-F7D4-4D47-BBA0-167392EA2857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70A71-F110-42B9-A63D-353634848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645A-0582-49D6-817E-CB5ECE037542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99AA0-97F3-4B61-A76F-3D0579D71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6670675" y="3894138"/>
            <a:ext cx="2470150" cy="2659062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746" y="3259666"/>
              <a:ext cx="912188" cy="9118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5724"/>
              <a:ext cx="2981857" cy="29828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1737" y="3581511"/>
              <a:ext cx="1897197" cy="18965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130" y="3433998"/>
              <a:ext cx="1740055" cy="1739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388" y="3985732"/>
              <a:ext cx="1264798" cy="126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788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533400"/>
            <a:ext cx="6554788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9500" y="6172200"/>
            <a:ext cx="12017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0F3F5757-07EC-470A-B397-6E0F32431002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8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3988" y="5578475"/>
            <a:ext cx="85725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2800" b="0" i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2149DAB1-1DF1-4B34-BF89-031282BF3B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3" r:id="rId2"/>
    <p:sldLayoutId id="2147483952" r:id="rId3"/>
    <p:sldLayoutId id="2147483951" r:id="rId4"/>
    <p:sldLayoutId id="2147483950" r:id="rId5"/>
    <p:sldLayoutId id="2147483949" r:id="rId6"/>
    <p:sldLayoutId id="2147483948" r:id="rId7"/>
    <p:sldLayoutId id="2147483947" r:id="rId8"/>
    <p:sldLayoutId id="2147483946" r:id="rId9"/>
    <p:sldLayoutId id="2147483945" r:id="rId10"/>
    <p:sldLayoutId id="2147483944" r:id="rId11"/>
    <p:sldLayoutId id="2147483955" r:id="rId12"/>
    <p:sldLayoutId id="2147483943" r:id="rId13"/>
    <p:sldLayoutId id="2147483956" r:id="rId14"/>
    <p:sldLayoutId id="2147483942" r:id="rId15"/>
    <p:sldLayoutId id="2147483941" r:id="rId16"/>
    <p:sldLayoutId id="2147483940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2000" kern="1200">
          <a:solidFill>
            <a:srgbClr val="84C823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kern="1200">
          <a:solidFill>
            <a:srgbClr val="84C823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600" kern="1200">
          <a:solidFill>
            <a:srgbClr val="84C823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84C823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84C823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6.gif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0" y="241300"/>
            <a:ext cx="91440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5400">
                <a:latin typeface="Calibri" pitchFamily="34" charset="0"/>
                <a:cs typeface="Times New Roman" pitchFamily="18" charset="0"/>
              </a:rPr>
              <a:t>Отгадай сказку</a:t>
            </a:r>
            <a:r>
              <a:rPr lang="ru-RU" sz="1600">
                <a:latin typeface="Calibri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19458" name="Picture 2" descr="http://detsadik50.ucoz.ru/Russrie-skaskie-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3" y="1770063"/>
            <a:ext cx="8932862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36688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5588" y="5167313"/>
            <a:ext cx="1071562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24713" y="0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60388" y="1582738"/>
            <a:ext cx="3687762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sz="2400" b="1" i="1">
                <a:latin typeface="Calibri" pitchFamily="34" charset="0"/>
              </a:rPr>
              <a:t>Ой Лиса, Лиса, Лиса</a:t>
            </a:r>
          </a:p>
          <a:p>
            <a:pPr defTabSz="914400"/>
            <a:r>
              <a:rPr lang="ru-RU" sz="2400" b="1" i="1">
                <a:latin typeface="Calibri" pitchFamily="34" charset="0"/>
              </a:rPr>
              <a:t>Хитрая плутовка.</a:t>
            </a:r>
          </a:p>
          <a:p>
            <a:pPr defTabSz="914400"/>
            <a:r>
              <a:rPr lang="ru-RU" sz="2400" b="1" i="1">
                <a:latin typeface="Calibri" pitchFamily="34" charset="0"/>
              </a:rPr>
              <a:t>Пела песенку она очень, очень звонко:</a:t>
            </a:r>
          </a:p>
          <a:p>
            <a:pPr defTabSz="914400"/>
            <a:r>
              <a:rPr lang="ru-RU" sz="2400" b="1" i="1">
                <a:latin typeface="Calibri" pitchFamily="34" charset="0"/>
              </a:rPr>
              <a:t>-Петушок, Петушок!</a:t>
            </a:r>
          </a:p>
          <a:p>
            <a:pPr defTabSz="914400"/>
            <a:r>
              <a:rPr lang="ru-RU" sz="2400" b="1" i="1">
                <a:latin typeface="Calibri" pitchFamily="34" charset="0"/>
              </a:rPr>
              <a:t>Золотой гребешок.</a:t>
            </a:r>
          </a:p>
          <a:p>
            <a:pPr defTabSz="914400"/>
            <a:r>
              <a:rPr lang="ru-RU" sz="2400" b="1" i="1">
                <a:latin typeface="Calibri" pitchFamily="34" charset="0"/>
              </a:rPr>
              <a:t>Выгляни в окошко,</a:t>
            </a:r>
          </a:p>
          <a:p>
            <a:pPr defTabSz="914400"/>
            <a:r>
              <a:rPr lang="ru-RU" sz="2400" b="1" i="1">
                <a:latin typeface="Calibri" pitchFamily="34" charset="0"/>
              </a:rPr>
              <a:t>Дам тебе горошку.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 flipH="1">
            <a:off x="2455863" y="6075363"/>
            <a:ext cx="48783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sz="3200" b="1" i="1">
                <a:latin typeface="Calibri" pitchFamily="34" charset="0"/>
              </a:rPr>
              <a:t>«Кот, Лиса и Петух»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952002" y="367731"/>
            <a:ext cx="5612457" cy="55980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9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2675" y="4754563"/>
            <a:ext cx="1277938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5350" y="0"/>
            <a:ext cx="1708150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1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27163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416425" y="1900238"/>
            <a:ext cx="442436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sz="2400" b="1" i="1">
                <a:latin typeface="Calibri" pitchFamily="34" charset="0"/>
              </a:rPr>
              <a:t>Дом растаял ледяной-</a:t>
            </a:r>
          </a:p>
          <a:p>
            <a:pPr defTabSz="914400"/>
            <a:r>
              <a:rPr lang="ru-RU" sz="2400" b="1" i="1">
                <a:latin typeface="Calibri" pitchFamily="34" charset="0"/>
              </a:rPr>
              <a:t>Попросилась в лубяной.</a:t>
            </a:r>
          </a:p>
          <a:p>
            <a:pPr defTabSz="914400"/>
            <a:r>
              <a:rPr lang="ru-RU" sz="2400" b="1" i="1">
                <a:latin typeface="Calibri" pitchFamily="34" charset="0"/>
              </a:rPr>
              <a:t>Приютил её зайчишка,</a:t>
            </a:r>
          </a:p>
          <a:p>
            <a:pPr defTabSz="914400"/>
            <a:r>
              <a:rPr lang="ru-RU" sz="2400" b="1" i="1">
                <a:latin typeface="Calibri" pitchFamily="34" charset="0"/>
              </a:rPr>
              <a:t>Сам остался без домишка.</a:t>
            </a:r>
          </a:p>
          <a:p>
            <a:pPr defTabSz="914400"/>
            <a:r>
              <a:rPr lang="ru-RU" sz="2400" b="1" i="1">
                <a:latin typeface="Calibri" pitchFamily="34" charset="0"/>
              </a:rPr>
              <a:t>Зайцу петушок помог.</a:t>
            </a:r>
          </a:p>
          <a:p>
            <a:pPr defTabSz="914400"/>
            <a:r>
              <a:rPr lang="ru-RU" sz="2400" b="1" i="1">
                <a:latin typeface="Calibri" pitchFamily="34" charset="0"/>
              </a:rPr>
              <a:t>Лису выгнал за порог.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97038" y="6278563"/>
            <a:ext cx="48942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sz="3200" b="1" i="1">
                <a:latin typeface="Calibri" pitchFamily="34" charset="0"/>
              </a:rPr>
              <a:t>«Заюшкина избушка»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506700" y="5447"/>
            <a:ext cx="5743171" cy="66662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9825" y="1649413"/>
            <a:ext cx="3875088" cy="470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0063" y="2693988"/>
            <a:ext cx="56657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sz="6000" b="1" i="1">
                <a:solidFill>
                  <a:srgbClr val="CC0099"/>
                </a:solidFill>
                <a:latin typeface="Calibri" pitchFamily="34" charset="0"/>
              </a:rPr>
              <a:t>МОЛОДЕЦ !!!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8" y="0"/>
            <a:ext cx="2216150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53350" y="163513"/>
            <a:ext cx="1071563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1800" y="3675063"/>
            <a:ext cx="1912938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9479">
    <p:fad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98683" y="977590"/>
            <a:ext cx="4218215" cy="4762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402138" y="1182688"/>
            <a:ext cx="47418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sz="2400" b="1" i="1">
                <a:latin typeface="Calibri" pitchFamily="34" charset="0"/>
              </a:rPr>
              <a:t>Что за сказка: кошка, внучка,</a:t>
            </a:r>
          </a:p>
          <a:p>
            <a:pPr defTabSz="914400"/>
            <a:r>
              <a:rPr lang="ru-RU" sz="2400" b="1" i="1">
                <a:latin typeface="Calibri" pitchFamily="34" charset="0"/>
              </a:rPr>
              <a:t>Мышь, ещё собака Жучка</a:t>
            </a:r>
          </a:p>
          <a:p>
            <a:pPr defTabSz="914400"/>
            <a:r>
              <a:rPr lang="ru-RU" sz="2400" b="1" i="1">
                <a:latin typeface="Calibri" pitchFamily="34" charset="0"/>
              </a:rPr>
              <a:t>Деду с бабой помогали</a:t>
            </a:r>
          </a:p>
          <a:p>
            <a:pPr defTabSz="914400"/>
            <a:r>
              <a:rPr lang="ru-RU" sz="2400" b="1" i="1">
                <a:latin typeface="Calibri" pitchFamily="34" charset="0"/>
              </a:rPr>
              <a:t>Корнеплоды собирали?</a:t>
            </a:r>
          </a:p>
        </p:txBody>
      </p:sp>
      <p:pic>
        <p:nvPicPr>
          <p:cNvPr id="60422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2138" y="3995738"/>
            <a:ext cx="1824037" cy="267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8542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76838" y="3713163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54200" y="6010275"/>
            <a:ext cx="39830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sz="3600" b="1" i="1">
                <a:latin typeface="Calibri" pitchFamily="34" charset="0"/>
              </a:rPr>
              <a:t>«Репка»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5063" y="4360863"/>
            <a:ext cx="1419225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6450" y="150813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15132" y="668767"/>
            <a:ext cx="4250050" cy="49824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687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71588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792663" y="1501775"/>
            <a:ext cx="41592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ru-RU" sz="2400" b="1" i="1">
                <a:latin typeface="Calibri" pitchFamily="34" charset="0"/>
              </a:rPr>
              <a:t>Ждали маму с молоком,</a:t>
            </a:r>
            <a:br>
              <a:rPr lang="ru-RU" sz="2400" b="1" i="1">
                <a:latin typeface="Calibri" pitchFamily="34" charset="0"/>
              </a:rPr>
            </a:br>
            <a:r>
              <a:rPr lang="ru-RU" sz="2400" b="1" i="1">
                <a:latin typeface="Calibri" pitchFamily="34" charset="0"/>
              </a:rPr>
              <a:t>А пустили волка в дом.</a:t>
            </a:r>
            <a:br>
              <a:rPr lang="ru-RU" sz="2400" b="1" i="1">
                <a:latin typeface="Calibri" pitchFamily="34" charset="0"/>
              </a:rPr>
            </a:br>
            <a:r>
              <a:rPr lang="ru-RU" sz="2400" b="1" i="1">
                <a:latin typeface="Calibri" pitchFamily="34" charset="0"/>
              </a:rPr>
              <a:t>Отворили дверь козлята</a:t>
            </a:r>
            <a:br>
              <a:rPr lang="ru-RU" sz="2400" b="1" i="1">
                <a:latin typeface="Calibri" pitchFamily="34" charset="0"/>
              </a:rPr>
            </a:br>
            <a:r>
              <a:rPr lang="ru-RU" sz="2400" b="1" i="1">
                <a:latin typeface="Calibri" pitchFamily="34" charset="0"/>
              </a:rPr>
              <a:t>И пропали все куда-то.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35038" y="5911850"/>
            <a:ext cx="6097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>
                <a:latin typeface="Calibri" pitchFamily="34" charset="0"/>
              </a:rPr>
              <a:t>«</a:t>
            </a:r>
            <a:r>
              <a:rPr lang="ru-RU" sz="3600" b="1" i="1">
                <a:latin typeface="Calibri" pitchFamily="34" charset="0"/>
              </a:rPr>
              <a:t>Волк и семе</a:t>
            </a:r>
            <a:r>
              <a:rPr lang="ru-RU" sz="3200" b="1" i="1">
                <a:latin typeface="Calibri" pitchFamily="34" charset="0"/>
              </a:rPr>
              <a:t>р</a:t>
            </a:r>
            <a:r>
              <a:rPr lang="ru-RU" sz="3600" b="1" i="1">
                <a:latin typeface="Calibri" pitchFamily="34" charset="0"/>
              </a:rPr>
              <a:t>о козлят»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892" y="800619"/>
            <a:ext cx="4235098" cy="5274816"/>
          </a:xfrm>
          <a:prstGeom prst="round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983163" y="1603375"/>
            <a:ext cx="407511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ru-RU" sz="2400" b="1" i="1">
                <a:latin typeface="Calibri" pitchFamily="34" charset="0"/>
              </a:rPr>
              <a:t>Лечит маленьких детей,</a:t>
            </a:r>
          </a:p>
          <a:p>
            <a:pPr defTabSz="914400"/>
            <a:r>
              <a:rPr lang="ru-RU" sz="2400" b="1" i="1">
                <a:latin typeface="Calibri" pitchFamily="34" charset="0"/>
              </a:rPr>
              <a:t>Лечит птичек и зверей,</a:t>
            </a:r>
          </a:p>
          <a:p>
            <a:pPr defTabSz="914400"/>
            <a:r>
              <a:rPr lang="ru-RU" sz="2400" b="1" i="1">
                <a:latin typeface="Calibri" pitchFamily="34" charset="0"/>
              </a:rPr>
              <a:t>Сквозь очки свои глядит</a:t>
            </a:r>
          </a:p>
          <a:p>
            <a:pPr defTabSz="914400"/>
            <a:r>
              <a:rPr lang="ru-RU" sz="2400" b="1" i="1">
                <a:latin typeface="Calibri" pitchFamily="34" charset="0"/>
              </a:rPr>
              <a:t>Добрый доктор…   </a:t>
            </a:r>
          </a:p>
        </p:txBody>
      </p:sp>
      <p:pic>
        <p:nvPicPr>
          <p:cNvPr id="32774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542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2138" y="4313238"/>
            <a:ext cx="182403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38838" y="246063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54200" y="6010275"/>
            <a:ext cx="3983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sz="3600" b="1" i="1">
                <a:latin typeface="Calibri" pitchFamily="34" charset="0"/>
              </a:rPr>
              <a:t>«Айболит»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61950" y="1895475"/>
            <a:ext cx="49688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sz="2400" b="1" i="1">
                <a:latin typeface="Calibri" pitchFamily="34" charset="0"/>
              </a:rPr>
              <a:t>Возле леса, на опушке</a:t>
            </a:r>
            <a:br>
              <a:rPr lang="ru-RU" sz="2400" b="1" i="1">
                <a:latin typeface="Calibri" pitchFamily="34" charset="0"/>
              </a:rPr>
            </a:br>
            <a:r>
              <a:rPr lang="ru-RU" sz="2400" b="1" i="1">
                <a:latin typeface="Calibri" pitchFamily="34" charset="0"/>
              </a:rPr>
              <a:t>Трое их живёт в избушке.</a:t>
            </a:r>
            <a:br>
              <a:rPr lang="ru-RU" sz="2400" b="1" i="1">
                <a:latin typeface="Calibri" pitchFamily="34" charset="0"/>
              </a:rPr>
            </a:br>
            <a:r>
              <a:rPr lang="ru-RU" sz="2400" b="1" i="1">
                <a:latin typeface="Calibri" pitchFamily="34" charset="0"/>
              </a:rPr>
              <a:t>Там три стула и три кружки</a:t>
            </a:r>
            <a:br>
              <a:rPr lang="ru-RU" sz="2400" b="1" i="1">
                <a:latin typeface="Calibri" pitchFamily="34" charset="0"/>
              </a:rPr>
            </a:br>
            <a:r>
              <a:rPr lang="ru-RU" sz="2400" b="1" i="1">
                <a:latin typeface="Calibri" pitchFamily="34" charset="0"/>
              </a:rPr>
              <a:t>Три кровати, три подушки.</a:t>
            </a:r>
            <a:br>
              <a:rPr lang="ru-RU" sz="2400" b="1" i="1">
                <a:latin typeface="Calibri" pitchFamily="34" charset="0"/>
              </a:rPr>
            </a:br>
            <a:r>
              <a:rPr lang="ru-RU" sz="2400" b="1" i="1">
                <a:latin typeface="Calibri" pitchFamily="34" charset="0"/>
              </a:rPr>
              <a:t>Угадайте без подсказки,</a:t>
            </a:r>
            <a:br>
              <a:rPr lang="ru-RU" sz="2400" b="1" i="1">
                <a:latin typeface="Calibri" pitchFamily="34" charset="0"/>
              </a:rPr>
            </a:br>
            <a:r>
              <a:rPr lang="ru-RU" sz="2400" b="1" i="1">
                <a:latin typeface="Calibri" pitchFamily="34" charset="0"/>
              </a:rPr>
              <a:t>Кто герои этой сказки?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390900" y="5932488"/>
            <a:ext cx="4060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sz="3200" b="1" i="1">
                <a:latin typeface="Calibri" pitchFamily="34" charset="0"/>
              </a:rPr>
              <a:t>«Три медведя»</a:t>
            </a:r>
          </a:p>
        </p:txBody>
      </p:sp>
      <p:pic>
        <p:nvPicPr>
          <p:cNvPr id="72710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4762500"/>
            <a:ext cx="14287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3513" y="301625"/>
            <a:ext cx="116681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3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5600" y="0"/>
            <a:ext cx="15716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455592" y="505314"/>
            <a:ext cx="5188325" cy="52875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42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138" y="4322763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85063" y="4360863"/>
            <a:ext cx="1419225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11150" y="2479675"/>
            <a:ext cx="49688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sz="2400" b="1" i="1">
                <a:latin typeface="Calibri" pitchFamily="34" charset="0"/>
              </a:rPr>
              <a:t>Она по полю пошла,</a:t>
            </a:r>
          </a:p>
          <a:p>
            <a:pPr defTabSz="914400"/>
            <a:r>
              <a:rPr lang="ru-RU" sz="2400" b="1" i="1">
                <a:latin typeface="Calibri" pitchFamily="34" charset="0"/>
              </a:rPr>
              <a:t>В поле денежку нашла,</a:t>
            </a:r>
          </a:p>
          <a:p>
            <a:pPr defTabSz="914400"/>
            <a:r>
              <a:rPr lang="ru-RU" sz="2400" b="1" i="1">
                <a:latin typeface="Calibri" pitchFamily="34" charset="0"/>
              </a:rPr>
              <a:t>Самовар себе купила</a:t>
            </a:r>
          </a:p>
          <a:p>
            <a:pPr defTabSz="914400"/>
            <a:r>
              <a:rPr lang="ru-RU" sz="2400" b="1" i="1">
                <a:latin typeface="Calibri" pitchFamily="34" charset="0"/>
              </a:rPr>
              <a:t>И гостей чайком поила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30475" y="6018213"/>
            <a:ext cx="5083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3600" b="1" i="1">
                <a:latin typeface="Calibri" pitchFamily="34" charset="0"/>
              </a:rPr>
              <a:t>«Муха – Цокотуха»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2894" y="518936"/>
            <a:ext cx="5147154" cy="553767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83488" y="4762500"/>
            <a:ext cx="14287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55713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0" y="4425950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355975" y="6018213"/>
            <a:ext cx="3038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sz="3600" b="1" i="1">
                <a:latin typeface="Calibri" pitchFamily="34" charset="0"/>
              </a:rPr>
              <a:t>«Колобок»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12738" y="1779588"/>
            <a:ext cx="538321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sz="2400" b="1" i="1">
                <a:latin typeface="Calibri" pitchFamily="34" charset="0"/>
              </a:rPr>
              <a:t>Съесть его хотел зайчишка,</a:t>
            </a:r>
          </a:p>
          <a:p>
            <a:pPr defTabSz="914400"/>
            <a:r>
              <a:rPr lang="ru-RU" sz="2400" b="1" i="1">
                <a:latin typeface="Calibri" pitchFamily="34" charset="0"/>
              </a:rPr>
              <a:t>Серый волк и бурый мишка.</a:t>
            </a:r>
          </a:p>
          <a:p>
            <a:pPr defTabSz="914400"/>
            <a:r>
              <a:rPr lang="ru-RU" sz="2400" b="1" i="1">
                <a:latin typeface="Calibri" pitchFamily="34" charset="0"/>
              </a:rPr>
              <a:t>А когда малыш в лесу</a:t>
            </a:r>
          </a:p>
          <a:p>
            <a:pPr defTabSz="914400"/>
            <a:r>
              <a:rPr lang="ru-RU" sz="2400" b="1" i="1">
                <a:latin typeface="Calibri" pitchFamily="34" charset="0"/>
              </a:rPr>
              <a:t>Встретил рыжую лису,</a:t>
            </a:r>
          </a:p>
          <a:p>
            <a:pPr defTabSz="914400"/>
            <a:r>
              <a:rPr lang="ru-RU" sz="2400" b="1" i="1">
                <a:latin typeface="Calibri" pitchFamily="34" charset="0"/>
              </a:rPr>
              <a:t>От неё уйти не смог.</a:t>
            </a:r>
          </a:p>
          <a:p>
            <a:pPr defTabSz="914400"/>
            <a:r>
              <a:rPr lang="ru-RU" sz="2400" b="1" i="1">
                <a:latin typeface="Calibri" pitchFamily="34" charset="0"/>
              </a:rPr>
              <a:t>Что за сказка?...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69672" y="501713"/>
            <a:ext cx="4869416" cy="53889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7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5938" y="4141788"/>
            <a:ext cx="1679575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71563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6975" y="277813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240213" y="1382713"/>
            <a:ext cx="46101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sz="2400" b="1" i="1">
                <a:latin typeface="Calibri" pitchFamily="34" charset="0"/>
              </a:rPr>
              <a:t>Отвечайте на вопрос:</a:t>
            </a:r>
          </a:p>
          <a:p>
            <a:pPr defTabSz="914400"/>
            <a:r>
              <a:rPr lang="ru-RU" sz="2400" b="1" i="1">
                <a:latin typeface="Calibri" pitchFamily="34" charset="0"/>
              </a:rPr>
              <a:t>Кто в корзине Машу нёс</a:t>
            </a:r>
          </a:p>
          <a:p>
            <a:pPr defTabSz="914400"/>
            <a:r>
              <a:rPr lang="ru-RU" sz="2400" b="1" i="1">
                <a:latin typeface="Calibri" pitchFamily="34" charset="0"/>
              </a:rPr>
              <a:t>Кто садился на пенёк</a:t>
            </a:r>
          </a:p>
          <a:p>
            <a:pPr defTabSz="914400"/>
            <a:r>
              <a:rPr lang="ru-RU" sz="2400" b="1" i="1">
                <a:latin typeface="Calibri" pitchFamily="34" charset="0"/>
              </a:rPr>
              <a:t>И хотел съесть пирожок?</a:t>
            </a:r>
          </a:p>
          <a:p>
            <a:pPr defTabSz="914400"/>
            <a:r>
              <a:rPr lang="ru-RU" sz="2400" b="1" i="1">
                <a:latin typeface="Calibri" pitchFamily="34" charset="0"/>
              </a:rPr>
              <a:t>Сказочку ты знаешь ведь?</a:t>
            </a:r>
          </a:p>
          <a:p>
            <a:pPr defTabSz="914400"/>
            <a:r>
              <a:rPr lang="ru-RU" sz="2400" b="1" i="1">
                <a:latin typeface="Calibri" pitchFamily="34" charset="0"/>
              </a:rPr>
              <a:t>Кто же это был?...</a:t>
            </a:r>
          </a:p>
          <a:p>
            <a:pPr defTabSz="914400"/>
            <a:r>
              <a:rPr lang="ru-RU" sz="2400" b="1" i="1">
                <a:latin typeface="Calibri" pitchFamily="34" charset="0"/>
              </a:rPr>
              <a:t>                           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54150" y="5892800"/>
            <a:ext cx="5348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3600" b="1" i="1">
                <a:latin typeface="Calibri" pitchFamily="34" charset="0"/>
              </a:rPr>
              <a:t>«Маша и медведь»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523265" y="466559"/>
            <a:ext cx="5052538" cy="51510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1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5488" y="4291013"/>
            <a:ext cx="1595437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6938" y="185738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3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36688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22475" y="6037263"/>
            <a:ext cx="31956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3600" b="1" i="1">
                <a:latin typeface="Calibri" pitchFamily="34" charset="0"/>
              </a:rPr>
              <a:t>«Теремок»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624263" y="1870075"/>
            <a:ext cx="508476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ru-RU" sz="2400" b="1" i="1">
                <a:latin typeface="Calibri" pitchFamily="34" charset="0"/>
              </a:rPr>
              <a:t>Поселились в той избушке</a:t>
            </a:r>
          </a:p>
          <a:p>
            <a:pPr defTabSz="914400"/>
            <a:r>
              <a:rPr lang="ru-RU" sz="2400" b="1" i="1">
                <a:latin typeface="Calibri" pitchFamily="34" charset="0"/>
              </a:rPr>
              <a:t>Очень разные зверюшки.</a:t>
            </a:r>
          </a:p>
          <a:p>
            <a:pPr defTabSz="914400"/>
            <a:r>
              <a:rPr lang="ru-RU" sz="2400" b="1" i="1">
                <a:latin typeface="Calibri" pitchFamily="34" charset="0"/>
              </a:rPr>
              <a:t>Попросился к ним и мишка,</a:t>
            </a:r>
          </a:p>
          <a:p>
            <a:pPr defTabSz="914400"/>
            <a:r>
              <a:rPr lang="ru-RU" sz="2400" b="1" i="1">
                <a:latin typeface="Calibri" pitchFamily="34" charset="0"/>
              </a:rPr>
              <a:t>Только ведь медведь не мышка,</a:t>
            </a:r>
          </a:p>
          <a:p>
            <a:pPr defTabSz="914400"/>
            <a:r>
              <a:rPr lang="ru-RU" sz="2400" b="1" i="1">
                <a:latin typeface="Calibri" pitchFamily="34" charset="0"/>
              </a:rPr>
              <a:t>Влезть и так и сяк старался,</a:t>
            </a:r>
          </a:p>
          <a:p>
            <a:pPr defTabSz="914400"/>
            <a:r>
              <a:rPr lang="ru-RU" sz="2400" b="1" i="1">
                <a:latin typeface="Calibri" pitchFamily="34" charset="0"/>
              </a:rPr>
              <a:t>Сверху сел и дом сломался.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165767" y="377226"/>
            <a:ext cx="4968178" cy="56087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2|1.3|1.7|1.2"/>
</p:tagLst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506</TotalTime>
  <Words>228</Words>
  <Application>Microsoft Office PowerPoint</Application>
  <PresentationFormat>Экран (4:3)</PresentationFormat>
  <Paragraphs>58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Century Gothic</vt:lpstr>
      <vt:lpstr>Arial</vt:lpstr>
      <vt:lpstr>Wingdings 3</vt:lpstr>
      <vt:lpstr>Calibri</vt:lpstr>
      <vt:lpstr>Times New Roman</vt:lpstr>
      <vt:lpstr>Сектор</vt:lpstr>
      <vt:lpstr>Сектор</vt:lpstr>
      <vt:lpstr>Сектор</vt:lpstr>
      <vt:lpstr>Сектор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Светлана</cp:lastModifiedBy>
  <cp:revision>59</cp:revision>
  <dcterms:created xsi:type="dcterms:W3CDTF">2016-04-13T06:00:44Z</dcterms:created>
  <dcterms:modified xsi:type="dcterms:W3CDTF">2021-03-31T04:35:06Z</dcterms:modified>
</cp:coreProperties>
</file>