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58" r:id="rId5"/>
    <p:sldId id="274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" y="-253730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283968" y="234888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39652" y="1146402"/>
            <a:ext cx="6603032" cy="43924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ПЕДСОВЕТ</a:t>
            </a:r>
          </a:p>
          <a:p>
            <a:pPr algn="ctr"/>
            <a:endParaRPr lang="ru-RU" sz="4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 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педагогики как сфера личностного воспитания детей»</a:t>
            </a: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29.11.2018 г.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035496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2848494" cy="427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9197" y="560814"/>
            <a:ext cx="3240360" cy="41044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«Места для уединения»</a:t>
            </a:r>
          </a:p>
          <a:p>
            <a:pPr algn="ctr"/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Верховых Светлана Владимировна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" y="-229462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167844" y="1160917"/>
            <a:ext cx="3096344" cy="41044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«Связанное с детьми оформление пространства»</a:t>
            </a:r>
          </a:p>
          <a:p>
            <a:pPr algn="ctr"/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Сажаева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Николаевна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" y="-253730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335399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908720"/>
            <a:ext cx="3960440" cy="24482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«Пространство для игр, развивающих крупную моторику»</a:t>
            </a:r>
          </a:p>
          <a:p>
            <a:pPr algn="ctr"/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Людмила Андреевна</a:t>
            </a:r>
          </a:p>
          <a:p>
            <a:pPr algn="ctr"/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" y="-253730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28" y="1280496"/>
            <a:ext cx="366417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280496"/>
            <a:ext cx="2304256" cy="37444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«Оборудование для развития мелкой моторики»</a:t>
            </a:r>
          </a:p>
          <a:p>
            <a:pPr algn="ctr"/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Акулова Лариса Васильевна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" y="-411269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3816424" cy="254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7" y="3152705"/>
            <a:ext cx="4104456" cy="23645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«Мини – музей в группах»</a:t>
            </a:r>
          </a:p>
          <a:p>
            <a:pPr algn="ctr"/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Трофимова Марина Михайловна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" y="-253730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196752"/>
            <a:ext cx="279037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1365323"/>
            <a:ext cx="2952328" cy="38164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работе творческой группы»</a:t>
            </a:r>
          </a:p>
          <a:p>
            <a:pPr algn="ctr"/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Макотрина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Вера Владимировна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" y="-253730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4659"/>
            <a:ext cx="367240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07" y="753159"/>
            <a:ext cx="3599318" cy="239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38" y="3429000"/>
            <a:ext cx="3641055" cy="24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85" y="3397000"/>
            <a:ext cx="3555596" cy="237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" y="-253730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84" y="879601"/>
            <a:ext cx="6365282" cy="477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" y="-253730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17" y="-185264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439652" y="1138036"/>
            <a:ext cx="6696744" cy="2083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latin typeface="Times New Roman"/>
                <a:ea typeface="Calibri"/>
                <a:cs typeface="Times New Roman"/>
              </a:rPr>
              <a:t>Регламент работы: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 </a:t>
            </a:r>
            <a:r>
              <a:rPr lang="ru-RU" sz="20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Организационный момент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«Знатоки» (фото «Что такое педсовет»)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Ознакомление с регламентом работы</a:t>
            </a: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Проверка предыдущего решения педсовета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3645024"/>
            <a:ext cx="6192688" cy="148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latin typeface="Times New Roman"/>
                <a:ea typeface="Calibri"/>
                <a:cs typeface="Times New Roman"/>
              </a:rPr>
              <a:t>2. </a:t>
            </a:r>
            <a:r>
              <a:rPr lang="ru-RU" sz="2000" b="1" i="1" dirty="0">
                <a:latin typeface="Times New Roman"/>
                <a:ea typeface="Calibri"/>
                <a:cs typeface="Times New Roman"/>
              </a:rPr>
              <a:t>Аналитический отчет по итогам тематического контроля по теме и оценка работы  ДОУ и творческой группы(обзор </a:t>
            </a:r>
            <a:r>
              <a:rPr lang="ru-RU" sz="2000" b="1" i="1" dirty="0" err="1">
                <a:latin typeface="Times New Roman"/>
                <a:ea typeface="Calibri"/>
                <a:cs typeface="Times New Roman"/>
              </a:rPr>
              <a:t>подшкал</a:t>
            </a:r>
            <a:r>
              <a:rPr lang="ru-RU" sz="2000" b="1" i="1" dirty="0">
                <a:latin typeface="Times New Roman"/>
                <a:ea typeface="Calibri"/>
                <a:cs typeface="Times New Roman"/>
              </a:rPr>
              <a:t> и показателей шкалы ECERS – R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64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" y="-253730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66719" y="692696"/>
            <a:ext cx="7457403" cy="506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2.1.«Внутреннее помещение»- </a:t>
            </a:r>
            <a:r>
              <a:rPr lang="ru-RU" b="1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Перевалова</a:t>
            </a: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О.Ю.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2.2.«»Мебель для повседневного ухода, игр и учения – Федорова У.А.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2.3. «мебель для отдыха и комфорта» - </a:t>
            </a:r>
            <a:r>
              <a:rPr lang="ru-RU" b="1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Носкова</a:t>
            </a: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Т.В.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2.4.«Обустройство пространства для игр»- </a:t>
            </a:r>
            <a:r>
              <a:rPr lang="ru-RU" b="1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Дербышева</a:t>
            </a: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Е.Д.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2.5.Места для уединения – верховых С.В.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2.6.Связанное с детьми оформление пространства – </a:t>
            </a:r>
            <a:r>
              <a:rPr lang="ru-RU" b="1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Сажаева</a:t>
            </a: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Н.Н.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2.7.« Пространства для игр, развивающих крупную моторику» - Иванова </a:t>
            </a:r>
            <a:r>
              <a:rPr lang="ru-RU" b="1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Л.а</a:t>
            </a: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2.8.Оборудование для развития крупной моторики – Акулова Л.В.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2.9.«Мини-музеи в группах» - Трофимова М.М.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2.10.Анализ работы творческой группы – </a:t>
            </a:r>
            <a:r>
              <a:rPr lang="ru-RU" b="1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Макотрина</a:t>
            </a: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В.В.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15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" y="-28511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331640" y="1436660"/>
            <a:ext cx="6696744" cy="4052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latin typeface="Times New Roman"/>
                <a:ea typeface="Calibri"/>
                <a:cs typeface="Times New Roman"/>
              </a:rPr>
              <a:t>3.  </a:t>
            </a:r>
            <a:r>
              <a:rPr lang="ru-RU" sz="2000" b="1" i="1" dirty="0">
                <a:latin typeface="Times New Roman"/>
                <a:ea typeface="Calibri"/>
                <a:cs typeface="Times New Roman"/>
              </a:rPr>
              <a:t>Защита проектов по созданию мини-музея «Наш Бажов»</a:t>
            </a:r>
            <a:endParaRPr lang="ru-RU" sz="2000" dirty="0">
              <a:ea typeface="Calibri"/>
              <a:cs typeface="Times New Roman"/>
            </a:endParaRPr>
          </a:p>
          <a:p>
            <a:pPr marL="228600" indent="22098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3.1 творческая группа №1;</a:t>
            </a:r>
            <a:endParaRPr lang="ru-RU" sz="2000" b="1" dirty="0">
              <a:ea typeface="Calibri"/>
              <a:cs typeface="Times New Roman"/>
            </a:endParaRPr>
          </a:p>
          <a:p>
            <a:pPr marL="228600" indent="22098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3.2. творческая группа № 2;</a:t>
            </a:r>
            <a:endParaRPr lang="ru-RU" sz="2000" b="1" dirty="0">
              <a:ea typeface="Calibri"/>
              <a:cs typeface="Times New Roman"/>
            </a:endParaRPr>
          </a:p>
          <a:p>
            <a:pPr marL="228600" indent="22098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3.3. творческая группа №3</a:t>
            </a:r>
            <a:endParaRPr lang="ru-RU" sz="2000" b="1" dirty="0">
              <a:ea typeface="Calibri"/>
              <a:cs typeface="Times New Roman"/>
            </a:endParaRPr>
          </a:p>
          <a:p>
            <a:pPr marL="228600" indent="2209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3.4. администрация ДОУ.</a:t>
            </a:r>
            <a:endParaRPr lang="ru-RU" sz="2000" b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latin typeface="Times New Roman"/>
                <a:ea typeface="Calibri"/>
                <a:cs typeface="Times New Roman"/>
              </a:rPr>
              <a:t>4. Работа над проектом – 5 минут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latin typeface="Times New Roman"/>
                <a:ea typeface="Calibri"/>
                <a:cs typeface="Times New Roman"/>
              </a:rPr>
              <a:t>5. Итоги педсовета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5.1. Принятие решения</a:t>
            </a:r>
            <a:endParaRPr lang="ru-RU" sz="20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5.2. Выступление родительской общественности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64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" y="-253730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07" y="764704"/>
            <a:ext cx="7357202" cy="531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3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" y="-387424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510319" y="1506842"/>
            <a:ext cx="3528392" cy="30243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«ВНУТРЕННЕЕ ПОМЕЩЕНИЕ»</a:t>
            </a:r>
          </a:p>
          <a:p>
            <a:pPr algn="ctr"/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ПЕРЕВАЛОВА ОЛЬГА ЮРЬЕВНА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263" y="1314829"/>
            <a:ext cx="1847850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459432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73" y="692696"/>
            <a:ext cx="271380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3205" y="1415413"/>
            <a:ext cx="4032448" cy="36724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«Мебель для повседневного ухода, игр и учения»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Ульяна Анатольевна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" y="-253730"/>
            <a:ext cx="9083824" cy="68128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46448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3068960"/>
            <a:ext cx="4032448" cy="258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«Мебель для отдыха и комфорта»</a:t>
            </a:r>
          </a:p>
          <a:p>
            <a:pPr algn="ctr"/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Носкова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Валерьевна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" y="-253730"/>
            <a:ext cx="9083824" cy="68128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557" y="1196752"/>
            <a:ext cx="3084427" cy="429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91270" y="1196751"/>
            <a:ext cx="3093098" cy="42984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«Обустройство пространства для игр»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Дербышева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Дмитриевна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321</Words>
  <Application>Microsoft Office PowerPoint</Application>
  <PresentationFormat>Экран (4:3)</PresentationFormat>
  <Paragraphs>63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21</cp:revision>
  <dcterms:modified xsi:type="dcterms:W3CDTF">2018-11-29T04:35:43Z</dcterms:modified>
</cp:coreProperties>
</file>