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5" r:id="rId4"/>
    <p:sldId id="258" r:id="rId5"/>
    <p:sldId id="274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13" y="-253730"/>
            <a:ext cx="9083824" cy="681286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4283968" y="2348880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439652" y="1146402"/>
            <a:ext cx="6603032" cy="439248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tx2">
                    <a:lumMod val="75000"/>
                  </a:schemeClr>
                </a:solidFill>
              </a:rPr>
              <a:t>ПЕДСОВЕТ</a:t>
            </a:r>
          </a:p>
          <a:p>
            <a:pPr algn="ctr"/>
            <a:endParaRPr lang="ru-RU" sz="44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«Технология  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музейной 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педагогики как сфера личностного воспитания детей»</a:t>
            </a:r>
          </a:p>
          <a:p>
            <a:pPr algn="ctr"/>
            <a:endParaRPr lang="ru-RU" sz="32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29.11.2018 г.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2228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-1035496"/>
            <a:ext cx="9083824" cy="681286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76672"/>
            <a:ext cx="2848494" cy="4272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49197" y="560814"/>
            <a:ext cx="3240360" cy="410445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«Места для уединения»</a:t>
            </a:r>
          </a:p>
          <a:p>
            <a:pPr algn="ctr"/>
            <a:endParaRPr lang="ru-RU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Верховых Светлана Владимировна</a:t>
            </a:r>
            <a:endParaRPr lang="ru-RU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3853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76" y="-229462"/>
            <a:ext cx="9083824" cy="681286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3167844" y="1160917"/>
            <a:ext cx="3096344" cy="410445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«Связанное с детьми оформление пространства»</a:t>
            </a:r>
          </a:p>
          <a:p>
            <a:pPr algn="ctr"/>
            <a:endParaRPr lang="ru-RU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Сажаева</a:t>
            </a: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Наталья Николаевна</a:t>
            </a:r>
            <a:endParaRPr lang="ru-RU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3853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13" y="-253730"/>
            <a:ext cx="9083824" cy="681286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348880"/>
            <a:ext cx="3353997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211960" y="908720"/>
            <a:ext cx="3960440" cy="244827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«Пространство для игр, развивающих крупную моторику»</a:t>
            </a:r>
          </a:p>
          <a:p>
            <a:pPr algn="ctr"/>
            <a:endParaRPr lang="ru-RU" sz="2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Иванова Людмила Андреевна</a:t>
            </a:r>
          </a:p>
          <a:p>
            <a:pPr algn="ctr"/>
            <a:endParaRPr lang="ru-RU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853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13" y="-253730"/>
            <a:ext cx="9083824" cy="681286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1728" y="1280496"/>
            <a:ext cx="3664178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47664" y="1280496"/>
            <a:ext cx="2304256" cy="374441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«Оборудование для развития мелкой моторики»</a:t>
            </a:r>
          </a:p>
          <a:p>
            <a:pPr algn="ctr"/>
            <a:endParaRPr lang="ru-RU" sz="2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Акулова Лариса Васильевна</a:t>
            </a:r>
            <a:endParaRPr lang="ru-RU" sz="2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3853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76" y="-411269"/>
            <a:ext cx="9083824" cy="681286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908720"/>
            <a:ext cx="3816424" cy="2544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95937" y="3152705"/>
            <a:ext cx="4104456" cy="236452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«Мини – музей в группах»</a:t>
            </a:r>
          </a:p>
          <a:p>
            <a:pPr algn="ctr"/>
            <a:endParaRPr lang="ru-RU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Трофимова Марина Михайловна</a:t>
            </a:r>
            <a:endParaRPr lang="ru-RU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3853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76" y="-253730"/>
            <a:ext cx="9083824" cy="681286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3" y="1196752"/>
            <a:ext cx="2790372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63688" y="1365323"/>
            <a:ext cx="2952328" cy="381642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 работе творческой группы»</a:t>
            </a:r>
          </a:p>
          <a:p>
            <a:pPr algn="ctr"/>
            <a:endParaRPr lang="ru-RU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Макотрина</a:t>
            </a: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Вера Владимировна</a:t>
            </a:r>
            <a:endParaRPr lang="ru-RU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3853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13" y="-253730"/>
            <a:ext cx="9083824" cy="681286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674659"/>
            <a:ext cx="3672408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107" y="753159"/>
            <a:ext cx="3599318" cy="2399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238" y="3429000"/>
            <a:ext cx="3641055" cy="2427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9285" y="3397000"/>
            <a:ext cx="3555596" cy="2370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3853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13" y="-253730"/>
            <a:ext cx="9083824" cy="681286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784" y="879601"/>
            <a:ext cx="6365282" cy="477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3853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13" y="-253730"/>
            <a:ext cx="9083824" cy="681286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53853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417" y="-185264"/>
            <a:ext cx="9083824" cy="681286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1439652" y="1138036"/>
            <a:ext cx="6696744" cy="20831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u="sng" dirty="0">
                <a:latin typeface="Times New Roman"/>
                <a:ea typeface="Calibri"/>
                <a:cs typeface="Times New Roman"/>
              </a:rPr>
              <a:t>Регламент работы:</a:t>
            </a:r>
            <a:endParaRPr lang="ru-RU" sz="16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1. </a:t>
            </a:r>
            <a:r>
              <a:rPr lang="ru-RU" sz="2000" b="1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Организационный момент</a:t>
            </a: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Игра «Знатоки» (фото «Что такое педсовет»)</a:t>
            </a:r>
          </a:p>
          <a:p>
            <a:pPr marL="742950" lvl="1" indent="-28575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Ознакомление с регламентом работы</a:t>
            </a:r>
          </a:p>
          <a:p>
            <a:pPr marL="742950" lvl="1" indent="-28575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Проверка предыдущего решения педсовета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691680" y="3645024"/>
            <a:ext cx="6192688" cy="148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i="1" dirty="0" smtClean="0">
                <a:latin typeface="Times New Roman"/>
                <a:ea typeface="Calibri"/>
                <a:cs typeface="Times New Roman"/>
              </a:rPr>
              <a:t>2. </a:t>
            </a:r>
            <a:r>
              <a:rPr lang="ru-RU" sz="2000" b="1" i="1" dirty="0">
                <a:latin typeface="Times New Roman"/>
                <a:ea typeface="Calibri"/>
                <a:cs typeface="Times New Roman"/>
              </a:rPr>
              <a:t>Аналитический отчет по итогам тематического контроля по теме и оценка работы  ДОУ и творческой группы(обзор </a:t>
            </a:r>
            <a:r>
              <a:rPr lang="ru-RU" sz="2000" b="1" i="1" dirty="0" err="1">
                <a:latin typeface="Times New Roman"/>
                <a:ea typeface="Calibri"/>
                <a:cs typeface="Times New Roman"/>
              </a:rPr>
              <a:t>подшкал</a:t>
            </a:r>
            <a:r>
              <a:rPr lang="ru-RU" sz="2000" b="1" i="1" dirty="0">
                <a:latin typeface="Times New Roman"/>
                <a:ea typeface="Calibri"/>
                <a:cs typeface="Times New Roman"/>
              </a:rPr>
              <a:t> и показателей шкалы ECERS – R</a:t>
            </a:r>
            <a:endParaRPr lang="ru-RU" sz="20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06438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13" y="-253730"/>
            <a:ext cx="9083824" cy="681286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1066719" y="692696"/>
            <a:ext cx="7457403" cy="5069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b="1" i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2.1.«Внутреннее помещение»- </a:t>
            </a:r>
            <a:r>
              <a:rPr lang="ru-RU" b="1" i="1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Перевалова</a:t>
            </a:r>
            <a:r>
              <a:rPr lang="ru-RU" b="1" i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О.Ю.</a:t>
            </a:r>
            <a:endParaRPr lang="ru-RU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b="1" i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2.2.«»Мебель для повседневного ухода, игр и учения – Федорова У.А.</a:t>
            </a:r>
            <a:endParaRPr lang="ru-RU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b="1" i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2.3. «мебель для отдыха и комфорта» - </a:t>
            </a:r>
            <a:r>
              <a:rPr lang="ru-RU" b="1" i="1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Носкова</a:t>
            </a:r>
            <a:r>
              <a:rPr lang="ru-RU" b="1" i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Т.В.</a:t>
            </a:r>
            <a:endParaRPr lang="ru-RU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b="1" i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2.4.«Обустройство пространства для игр»- </a:t>
            </a:r>
            <a:r>
              <a:rPr lang="ru-RU" b="1" i="1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Дербышева</a:t>
            </a:r>
            <a:r>
              <a:rPr lang="ru-RU" b="1" i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Е.Д.</a:t>
            </a:r>
            <a:endParaRPr lang="ru-RU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b="1" i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2.5.Места для уединения – верховых С.В.</a:t>
            </a:r>
            <a:endParaRPr lang="ru-RU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b="1" i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2.6.Связанное с детьми оформление пространства – </a:t>
            </a:r>
            <a:r>
              <a:rPr lang="ru-RU" b="1" i="1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Сажаева</a:t>
            </a:r>
            <a:r>
              <a:rPr lang="ru-RU" b="1" i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Н.Н.</a:t>
            </a:r>
            <a:endParaRPr lang="ru-RU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b="1" i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2.7.« Пространства для игр, развивающих крупную моторику» - Иванова </a:t>
            </a:r>
            <a:r>
              <a:rPr lang="ru-RU" b="1" i="1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Л.а</a:t>
            </a:r>
            <a:r>
              <a:rPr lang="ru-RU" b="1" i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.</a:t>
            </a:r>
            <a:endParaRPr lang="ru-RU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b="1" i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2.8.Оборудование для развития крупной моторики – Акулова Л.В.</a:t>
            </a:r>
            <a:endParaRPr lang="ru-RU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b="1" i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2.9.«Мини-музеи в группах» - Трофимова М.М.</a:t>
            </a:r>
            <a:endParaRPr lang="ru-RU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b="1" i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2.10.Анализ работы творческой группы – </a:t>
            </a:r>
            <a:r>
              <a:rPr lang="ru-RU" b="1" i="1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Макотрина</a:t>
            </a:r>
            <a:r>
              <a:rPr lang="ru-RU" b="1" i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В.В.</a:t>
            </a:r>
            <a:endParaRPr lang="ru-RU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41560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0" y="-28511"/>
            <a:ext cx="9083824" cy="681286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1331640" y="1436660"/>
            <a:ext cx="6696744" cy="40523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i="1" dirty="0" smtClean="0">
                <a:latin typeface="Times New Roman"/>
                <a:ea typeface="Calibri"/>
                <a:cs typeface="Times New Roman"/>
              </a:rPr>
              <a:t>3.  </a:t>
            </a:r>
            <a:r>
              <a:rPr lang="ru-RU" sz="2000" b="1" i="1" dirty="0">
                <a:latin typeface="Times New Roman"/>
                <a:ea typeface="Calibri"/>
                <a:cs typeface="Times New Roman"/>
              </a:rPr>
              <a:t>Защита проектов по созданию мини-музея «Наш Бажов»</a:t>
            </a:r>
            <a:endParaRPr lang="ru-RU" sz="2000" dirty="0">
              <a:ea typeface="Calibri"/>
              <a:cs typeface="Times New Roman"/>
            </a:endParaRPr>
          </a:p>
          <a:p>
            <a:pPr marL="228600" indent="220980"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latin typeface="Times New Roman"/>
                <a:ea typeface="Calibri"/>
                <a:cs typeface="Times New Roman"/>
              </a:rPr>
              <a:t>3.1 творческая группа №1;</a:t>
            </a:r>
            <a:endParaRPr lang="ru-RU" sz="2000" b="1" dirty="0">
              <a:ea typeface="Calibri"/>
              <a:cs typeface="Times New Roman"/>
            </a:endParaRPr>
          </a:p>
          <a:p>
            <a:pPr marL="228600" indent="220980"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latin typeface="Times New Roman"/>
                <a:ea typeface="Calibri"/>
                <a:cs typeface="Times New Roman"/>
              </a:rPr>
              <a:t>3.2. творческая группа № 2;</a:t>
            </a:r>
            <a:endParaRPr lang="ru-RU" sz="2000" b="1" dirty="0">
              <a:ea typeface="Calibri"/>
              <a:cs typeface="Times New Roman"/>
            </a:endParaRPr>
          </a:p>
          <a:p>
            <a:pPr marL="228600" indent="220980"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latin typeface="Times New Roman"/>
                <a:ea typeface="Calibri"/>
                <a:cs typeface="Times New Roman"/>
              </a:rPr>
              <a:t>3.3. творческая группа №3</a:t>
            </a:r>
            <a:endParaRPr lang="ru-RU" sz="2000" b="1" dirty="0">
              <a:ea typeface="Calibri"/>
              <a:cs typeface="Times New Roman"/>
            </a:endParaRPr>
          </a:p>
          <a:p>
            <a:pPr marL="228600" indent="220980"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atin typeface="Times New Roman"/>
                <a:ea typeface="Calibri"/>
                <a:cs typeface="Times New Roman"/>
              </a:rPr>
              <a:t>3.4. администрация ДОУ.</a:t>
            </a:r>
            <a:endParaRPr lang="ru-RU" sz="2000" b="1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i="1" dirty="0">
                <a:latin typeface="Times New Roman"/>
                <a:ea typeface="Calibri"/>
                <a:cs typeface="Times New Roman"/>
              </a:rPr>
              <a:t>4. Работа над проектом – 5 минут</a:t>
            </a:r>
            <a:endParaRPr lang="ru-RU" sz="20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i="1" dirty="0">
                <a:latin typeface="Times New Roman"/>
                <a:ea typeface="Calibri"/>
                <a:cs typeface="Times New Roman"/>
              </a:rPr>
              <a:t>5. Итоги педсовета</a:t>
            </a:r>
            <a:endParaRPr lang="ru-RU" sz="2000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latin typeface="Times New Roman"/>
                <a:ea typeface="Calibri"/>
                <a:cs typeface="Times New Roman"/>
              </a:rPr>
              <a:t>5.1. Принятие решения</a:t>
            </a:r>
            <a:endParaRPr lang="ru-RU" sz="2000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latin typeface="Times New Roman"/>
                <a:ea typeface="Calibri"/>
                <a:cs typeface="Times New Roman"/>
              </a:rPr>
              <a:t>5.2. Выступление родительской общественности</a:t>
            </a:r>
            <a:endParaRPr lang="ru-RU" sz="20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06438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13" y="-253730"/>
            <a:ext cx="9083824" cy="681286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207" y="764704"/>
            <a:ext cx="7357202" cy="5319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0376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76" y="-387424"/>
            <a:ext cx="9083824" cy="681286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1510319" y="1506842"/>
            <a:ext cx="3528392" cy="302433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«ВНУТРЕННЕЕ ПОМЕЩЕНИЕ»</a:t>
            </a:r>
          </a:p>
          <a:p>
            <a:pPr algn="ctr"/>
            <a:endParaRPr lang="ru-RU" sz="2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ПЕРЕВАЛОВА ОЛЬГА ЮРЬЕВНА</a:t>
            </a:r>
            <a:endParaRPr lang="ru-RU" sz="2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6263" y="1314829"/>
            <a:ext cx="1847850" cy="3408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3853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8560" y="-459432"/>
            <a:ext cx="9083824" cy="681286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0073" y="692696"/>
            <a:ext cx="2713802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13205" y="1415413"/>
            <a:ext cx="4032448" cy="367240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«Мебель для повседневного ухода, игр и учения»</a:t>
            </a:r>
          </a:p>
          <a:p>
            <a:pPr algn="ctr"/>
            <a:endParaRPr lang="ru-RU" sz="28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Федорова Ульяна Анатольевна</a:t>
            </a:r>
            <a:endParaRPr lang="ru-RU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3853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13" y="-253730"/>
            <a:ext cx="9083824" cy="681286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946448"/>
            <a:ext cx="3456384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211960" y="3068960"/>
            <a:ext cx="4032448" cy="258055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«Мебель для отдыха и комфорта»</a:t>
            </a:r>
          </a:p>
          <a:p>
            <a:pPr algn="ctr"/>
            <a:endParaRPr lang="ru-RU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Носкова</a:t>
            </a: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Татьяна Валерьевна</a:t>
            </a:r>
            <a:endParaRPr lang="ru-RU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3853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13" y="-253730"/>
            <a:ext cx="9083824" cy="681286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557" y="1196752"/>
            <a:ext cx="3084427" cy="4298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791270" y="1196751"/>
            <a:ext cx="3093098" cy="429848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«Обустройство пространства для игр»</a:t>
            </a:r>
          </a:p>
          <a:p>
            <a:pPr algn="ctr"/>
            <a:endParaRPr lang="ru-RU" sz="28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Дербышева</a:t>
            </a: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Елена Дмитриевна</a:t>
            </a:r>
            <a:endParaRPr lang="ru-RU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3853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321</Words>
  <Application>Microsoft Office PowerPoint</Application>
  <PresentationFormat>Экран (4:3)</PresentationFormat>
  <Paragraphs>63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User</cp:lastModifiedBy>
  <cp:revision>21</cp:revision>
  <dcterms:modified xsi:type="dcterms:W3CDTF">2018-11-29T04:35:43Z</dcterms:modified>
</cp:coreProperties>
</file>