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7" r:id="rId2"/>
    <p:sldId id="266" r:id="rId3"/>
    <p:sldId id="263" r:id="rId4"/>
    <p:sldId id="264" r:id="rId5"/>
    <p:sldId id="265" r:id="rId6"/>
    <p:sldId id="258" r:id="rId7"/>
    <p:sldId id="259" r:id="rId8"/>
    <p:sldId id="260" r:id="rId9"/>
    <p:sldId id="261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71A8F25F-5C83-403B-B66F-401395C531A1}" type="datetimeFigureOut">
              <a:rPr lang="ru-RU" smtClean="0"/>
              <a:t>24.04.18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0445E9F-7504-44AA-B1E3-DFB6F78758D1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8F25F-5C83-403B-B66F-401395C531A1}" type="datetimeFigureOut">
              <a:rPr lang="ru-RU" smtClean="0"/>
              <a:t>24.04.18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45E9F-7504-44AA-B1E3-DFB6F78758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8F25F-5C83-403B-B66F-401395C531A1}" type="datetimeFigureOut">
              <a:rPr lang="ru-RU" smtClean="0"/>
              <a:t>24.04.18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45E9F-7504-44AA-B1E3-DFB6F78758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8F25F-5C83-403B-B66F-401395C531A1}" type="datetimeFigureOut">
              <a:rPr lang="ru-RU" smtClean="0"/>
              <a:t>24.04.18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45E9F-7504-44AA-B1E3-DFB6F78758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8F25F-5C83-403B-B66F-401395C531A1}" type="datetimeFigureOut">
              <a:rPr lang="ru-RU" smtClean="0"/>
              <a:t>24.04.18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45E9F-7504-44AA-B1E3-DFB6F78758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8F25F-5C83-403B-B66F-401395C531A1}" type="datetimeFigureOut">
              <a:rPr lang="ru-RU" smtClean="0"/>
              <a:t>24.04.18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45E9F-7504-44AA-B1E3-DFB6F78758D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8F25F-5C83-403B-B66F-401395C531A1}" type="datetimeFigureOut">
              <a:rPr lang="ru-RU" smtClean="0"/>
              <a:t>24.04.18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45E9F-7504-44AA-B1E3-DFB6F78758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8F25F-5C83-403B-B66F-401395C531A1}" type="datetimeFigureOut">
              <a:rPr lang="ru-RU" smtClean="0"/>
              <a:t>24.04.18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45E9F-7504-44AA-B1E3-DFB6F78758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8F25F-5C83-403B-B66F-401395C531A1}" type="datetimeFigureOut">
              <a:rPr lang="ru-RU" smtClean="0"/>
              <a:t>24.04.18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45E9F-7504-44AA-B1E3-DFB6F78758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8F25F-5C83-403B-B66F-401395C531A1}" type="datetimeFigureOut">
              <a:rPr lang="ru-RU" smtClean="0"/>
              <a:t>24.04.18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45E9F-7504-44AA-B1E3-DFB6F78758D1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8F25F-5C83-403B-B66F-401395C531A1}" type="datetimeFigureOut">
              <a:rPr lang="ru-RU" smtClean="0"/>
              <a:t>24.04.18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45E9F-7504-44AA-B1E3-DFB6F78758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71A8F25F-5C83-403B-B66F-401395C531A1}" type="datetimeFigureOut">
              <a:rPr lang="ru-RU" smtClean="0"/>
              <a:t>24.04.18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0445E9F-7504-44AA-B1E3-DFB6F78758D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484784"/>
            <a:ext cx="4412894" cy="20622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Презентация на тему</a:t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«Осторожно – клещи!»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36512" y="260648"/>
            <a:ext cx="4702304" cy="1260629"/>
          </a:xfrm>
        </p:spPr>
        <p:txBody>
          <a:bodyPr>
            <a:noAutofit/>
          </a:bodyPr>
          <a:lstStyle/>
          <a:p>
            <a:pPr algn="ctr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Муниципальное автономное дошкольное образовательное учреждение</a:t>
            </a:r>
          </a:p>
          <a:p>
            <a:pPr algn="ctr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детский сад № 78 г. Тюмень</a:t>
            </a:r>
          </a:p>
          <a:p>
            <a:pPr algn="ctr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ru-RU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918050" y="4581128"/>
            <a:ext cx="3530622" cy="12606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rgbClr val="42424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600" b="1" dirty="0" smtClean="0"/>
              <a:t>Подготовила:</a:t>
            </a:r>
          </a:p>
          <a:p>
            <a:pPr algn="r"/>
            <a:r>
              <a:rPr lang="ru-RU" sz="1600" b="1" dirty="0" smtClean="0"/>
              <a:t>воспитатель </a:t>
            </a:r>
          </a:p>
          <a:p>
            <a:pPr algn="r"/>
            <a:r>
              <a:rPr lang="ru-RU" sz="1600" b="1" dirty="0" smtClean="0"/>
              <a:t>Горкина  Вера Викторовна</a:t>
            </a:r>
          </a:p>
          <a:p>
            <a:pPr algn="r"/>
            <a:r>
              <a:rPr lang="ru-RU" sz="1600" b="1" dirty="0" smtClean="0"/>
              <a:t> </a:t>
            </a:r>
            <a:endParaRPr lang="ru-RU" sz="1600" b="1" dirty="0"/>
          </a:p>
        </p:txBody>
      </p:sp>
      <p:pic>
        <p:nvPicPr>
          <p:cNvPr id="7171" name="Picture 3" descr="C:\Users\Mary\Desktop\Новая папка\kleshch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55" r="10877"/>
          <a:stretch/>
        </p:blipFill>
        <p:spPr bwMode="auto">
          <a:xfrm>
            <a:off x="4747213" y="2852936"/>
            <a:ext cx="3353179" cy="2609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7398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Mary\Desktop\Новая папка\forest-wallpaper-1440x900-18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217"/>
          <a:stretch/>
        </p:blipFill>
        <p:spPr bwMode="auto">
          <a:xfrm>
            <a:off x="0" y="-31683"/>
            <a:ext cx="9144000" cy="688968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4799" y="836712"/>
            <a:ext cx="8074646" cy="166199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solidFill>
                  <a:srgbClr val="FF0000"/>
                </a:solidFill>
                <a:effectLst>
                  <a:glow rad="228600">
                    <a:schemeClr val="bg1"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anose="020B0A04020102020204" pitchFamily="34" charset="0"/>
              </a:rPr>
              <a:t>Самая лучшая профилактика</a:t>
            </a:r>
          </a:p>
          <a:p>
            <a:pPr algn="ctr"/>
            <a:r>
              <a:rPr lang="ru-RU" sz="6600" b="1" spc="50" dirty="0" smtClean="0">
                <a:ln w="11430"/>
                <a:solidFill>
                  <a:srgbClr val="FF0000"/>
                </a:solidFill>
                <a:effectLst>
                  <a:glow rad="228600">
                    <a:schemeClr val="bg1"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anose="020B0A04020102020204" pitchFamily="34" charset="0"/>
              </a:rPr>
              <a:t>Прививка!</a:t>
            </a:r>
            <a:endParaRPr lang="ru-RU" sz="6600" b="1" spc="50" dirty="0">
              <a:ln w="11430"/>
              <a:solidFill>
                <a:srgbClr val="FF0000"/>
              </a:solidFill>
              <a:effectLst>
                <a:glow rad="228600">
                  <a:schemeClr val="bg1"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074" name="Picture 2" descr="C:\Users\Mary\Desktop\Новая папка\klesh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110" y="2874315"/>
            <a:ext cx="7566023" cy="3003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Mary\Desktop\Новая папка\b2f4d58142015005ae1ed2dda97f4f1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797152"/>
            <a:ext cx="1794969" cy="171240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780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ry\Desktop\Новая папка\forest-wallpaper-1440x900-18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217"/>
          <a:stretch/>
        </p:blipFill>
        <p:spPr bwMode="auto">
          <a:xfrm>
            <a:off x="0" y="-31683"/>
            <a:ext cx="9144000" cy="688968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Mary\Desktop\Новая папка\fa01dc0c8cf7d9d9a74aaad386c4cda3_X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908" y="3032910"/>
            <a:ext cx="2886988" cy="3594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Mary\Desktop\Новая папка\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5" t="2517" r="24111" b="1796"/>
          <a:stretch/>
        </p:blipFill>
        <p:spPr bwMode="auto">
          <a:xfrm>
            <a:off x="5220072" y="1599297"/>
            <a:ext cx="3672408" cy="362990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65697" y="692696"/>
            <a:ext cx="5418471" cy="175432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anose="020B0A04020102020204" pitchFamily="34" charset="0"/>
              </a:rPr>
              <a:t>ОСТОРОЖНО</a:t>
            </a:r>
          </a:p>
          <a:p>
            <a:r>
              <a:rPr lang="ru-RU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anose="020B0A04020102020204" pitchFamily="34" charset="0"/>
              </a:rPr>
              <a:t>КЛЕЩИ!!!</a:t>
            </a:r>
            <a:endParaRPr lang="ru-RU" sz="5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4788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ry\Desktop\Новая папка\forest-wallpaper-1440x900-18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217"/>
          <a:stretch/>
        </p:blipFill>
        <p:spPr bwMode="auto">
          <a:xfrm>
            <a:off x="0" y="-31683"/>
            <a:ext cx="9144000" cy="688968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33605" y="116632"/>
            <a:ext cx="8614859" cy="1323439"/>
          </a:xfrm>
          <a:prstGeom prst="rect">
            <a:avLst/>
          </a:prstGeom>
          <a:effectLst>
            <a:softEdge rad="635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Клещ - </a:t>
            </a:r>
            <a:r>
              <a:rPr lang="ru-RU" sz="2000" dirty="0" smtClean="0"/>
              <a:t>является </a:t>
            </a:r>
            <a:r>
              <a:rPr lang="ru-RU" sz="2000" dirty="0"/>
              <a:t>одним из древнейших обитателей, </a:t>
            </a:r>
            <a:r>
              <a:rPr lang="ru-RU" sz="2000" dirty="0" smtClean="0"/>
              <a:t>населяющих</a:t>
            </a:r>
          </a:p>
          <a:p>
            <a:r>
              <a:rPr lang="ru-RU" sz="2000" dirty="0" smtClean="0"/>
              <a:t>нашу планету.</a:t>
            </a:r>
          </a:p>
          <a:p>
            <a:r>
              <a:rPr lang="ru-RU" sz="2000" dirty="0"/>
              <a:t>К</a:t>
            </a:r>
            <a:r>
              <a:rPr lang="ru-RU" sz="2000" dirty="0" smtClean="0"/>
              <a:t>лещи </a:t>
            </a:r>
            <a:r>
              <a:rPr lang="ru-RU" sz="2000" dirty="0"/>
              <a:t>относятся не к насекомым, а </a:t>
            </a:r>
            <a:r>
              <a:rPr lang="ru-RU" sz="2000" dirty="0" smtClean="0"/>
              <a:t>являются представителями</a:t>
            </a:r>
          </a:p>
          <a:p>
            <a:r>
              <a:rPr lang="ru-RU" sz="2000" dirty="0" smtClean="0"/>
              <a:t>отряда </a:t>
            </a:r>
            <a:r>
              <a:rPr lang="ru-RU" sz="2000" dirty="0"/>
              <a:t>паукообразных.</a:t>
            </a:r>
            <a:endParaRPr lang="ru-RU" sz="2000" dirty="0" smtClean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4099" name="Picture 3" descr="C:\Users\Mary\Desktop\Новая папка\00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47372"/>
            <a:ext cx="3931229" cy="24700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7664" y="4955684"/>
            <a:ext cx="8905002" cy="1323439"/>
          </a:xfrm>
          <a:prstGeom prst="rect">
            <a:avLst/>
          </a:prstGeom>
          <a:effectLst>
            <a:softEdge rad="635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dirty="0" smtClean="0"/>
              <a:t>Период активности клещей начинается в апреле и заканчивается в</a:t>
            </a:r>
          </a:p>
          <a:p>
            <a:r>
              <a:rPr lang="ru-RU" sz="2000" dirty="0"/>
              <a:t>о</a:t>
            </a:r>
            <a:r>
              <a:rPr lang="ru-RU" sz="2000" dirty="0" smtClean="0"/>
              <a:t>ктябре.</a:t>
            </a:r>
          </a:p>
          <a:p>
            <a:r>
              <a:rPr lang="ru-RU" sz="2000" dirty="0" smtClean="0"/>
              <a:t>Клещи просыпаются при 6-8 градусов тепла, а в падают в спячку</a:t>
            </a:r>
          </a:p>
          <a:p>
            <a:r>
              <a:rPr lang="ru-RU" sz="2000" dirty="0" smtClean="0"/>
              <a:t>при первых заморозков</a:t>
            </a:r>
          </a:p>
        </p:txBody>
      </p:sp>
      <p:pic>
        <p:nvPicPr>
          <p:cNvPr id="4100" name="Picture 4" descr="C:\Users\Mary\Desktop\Новая папка\kak-vyiglyadit-lichinka-kleshha-i-chem-ona-opasn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148243"/>
            <a:ext cx="4938356" cy="24691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9146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ry\Desktop\Новая папка\forest-wallpaper-1440x900-18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217"/>
          <a:stretch/>
        </p:blipFill>
        <p:spPr bwMode="auto">
          <a:xfrm>
            <a:off x="0" y="-31683"/>
            <a:ext cx="9144000" cy="688968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Mary\Desktop\Новая папка\pitanie-kleshhej-768x3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6832"/>
            <a:ext cx="9066438" cy="3824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926690" y="443945"/>
            <a:ext cx="7297190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anose="020B0A04020102020204" pitchFamily="34" charset="0"/>
              </a:rPr>
              <a:t>Жизненный путь клеща</a:t>
            </a:r>
            <a:endParaRPr lang="ru-RU" sz="4000" b="1" spc="50" dirty="0">
              <a:ln w="11430"/>
              <a:solidFill>
                <a:srgbClr val="FF00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56499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ry\Desktop\Новая папка\forest-wallpaper-1440x900-18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217"/>
          <a:stretch/>
        </p:blipFill>
        <p:spPr bwMode="auto">
          <a:xfrm>
            <a:off x="0" y="-31683"/>
            <a:ext cx="9144000" cy="688968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434862" y="115936"/>
            <a:ext cx="6303329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glow rad="228600">
                    <a:schemeClr val="bg1"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anose="020B0A04020102020204" pitchFamily="34" charset="0"/>
              </a:rPr>
              <a:t>Куда кусают клещи?</a:t>
            </a:r>
            <a:endParaRPr lang="ru-RU" sz="4000" b="1" spc="50" dirty="0">
              <a:ln w="11430"/>
              <a:solidFill>
                <a:srgbClr val="FF0000"/>
              </a:solidFill>
              <a:effectLst>
                <a:glow rad="228600">
                  <a:schemeClr val="bg1"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6146" name="Picture 2" descr="C:\Users\Mary\Desktop\Новая папка\1502889026_informatsiya-o-klesha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80728"/>
            <a:ext cx="8280920" cy="5662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4918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ry\Desktop\Новая папка\forest-wallpaper-1440x900-18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217"/>
          <a:stretch/>
        </p:blipFill>
        <p:spPr bwMode="auto">
          <a:xfrm>
            <a:off x="0" y="-31683"/>
            <a:ext cx="9144000" cy="688968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-117462" y="188640"/>
            <a:ext cx="936827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anose="020B0A04020102020204" pitchFamily="34" charset="0"/>
              </a:rPr>
              <a:t>Как правильно защититься, чтобы</a:t>
            </a:r>
          </a:p>
          <a:p>
            <a:pPr algn="ctr"/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anose="020B0A04020102020204" pitchFamily="34" charset="0"/>
              </a:rPr>
              <a:t>избежать укуса клеща?</a:t>
            </a:r>
            <a:endParaRPr lang="ru-RU" sz="3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glow rad="101600">
                  <a:schemeClr val="bg1">
                    <a:alpha val="60000"/>
                  </a:schemeClr>
                </a:glow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2051" name="Picture 3" descr="C:\Users\Mary\Desktop\Новая папка\odezhda_ot_kleshhej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57049"/>
            <a:ext cx="2986286" cy="53977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03848" y="1916832"/>
            <a:ext cx="5771132" cy="4401205"/>
          </a:xfrm>
          <a:prstGeom prst="rect">
            <a:avLst/>
          </a:prstGeom>
          <a:effectLst>
            <a:softEdge rad="635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Обязательно наденьте головной убор</a:t>
            </a:r>
          </a:p>
          <a:p>
            <a:endParaRPr lang="ru-RU" sz="2000" dirty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Наденьте одежду с длинными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рукавами</a:t>
            </a:r>
          </a:p>
          <a:p>
            <a:endParaRPr lang="ru-RU" sz="2000" dirty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Б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рюки должны быть заправлены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в высокие сапоги или в носки</a:t>
            </a:r>
          </a:p>
          <a:p>
            <a:endParaRPr lang="ru-RU" sz="2000" dirty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Одежда должна быть светлой, чтобы</a:t>
            </a:r>
          </a:p>
          <a:p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у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добнее было вовремя обнаружить</a:t>
            </a:r>
          </a:p>
          <a:p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н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апавшего клеща</a:t>
            </a:r>
          </a:p>
          <a:p>
            <a:endParaRPr lang="ru-RU" sz="2000" dirty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Перед тем как идти в лес обработайте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одежду средством от клещей</a:t>
            </a:r>
          </a:p>
        </p:txBody>
      </p:sp>
    </p:spTree>
    <p:extLst>
      <p:ext uri="{BB962C8B-B14F-4D97-AF65-F5344CB8AC3E}">
        <p14:creationId xmlns:p14="http://schemas.microsoft.com/office/powerpoint/2010/main" val="23974029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Mary\Desktop\Новая папка\forest-wallpaper-1440x900-18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217"/>
          <a:stretch/>
        </p:blipFill>
        <p:spPr bwMode="auto">
          <a:xfrm>
            <a:off x="0" y="-31683"/>
            <a:ext cx="9144000" cy="688968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Mary\Desktop\Новая папка\PYts0VliEj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762" y="3976967"/>
            <a:ext cx="3968802" cy="26480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TextBox 4"/>
          <p:cNvSpPr txBox="1"/>
          <p:nvPr/>
        </p:nvSpPr>
        <p:spPr>
          <a:xfrm>
            <a:off x="2231755" y="7506"/>
            <a:ext cx="5674951" cy="132343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glow rad="228600">
                    <a:schemeClr val="bg1"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anose="020B0A04020102020204" pitchFamily="34" charset="0"/>
              </a:rPr>
              <a:t>Не приноси домой</a:t>
            </a:r>
          </a:p>
          <a:p>
            <a:pPr algn="ctr"/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glow rad="228600">
                    <a:schemeClr val="bg1"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anose="020B0A04020102020204" pitchFamily="34" charset="0"/>
              </a:rPr>
              <a:t>цветы!</a:t>
            </a:r>
            <a:endParaRPr lang="ru-RU" sz="4000" b="1" spc="50" dirty="0">
              <a:ln w="11430"/>
              <a:solidFill>
                <a:srgbClr val="FF0000"/>
              </a:solidFill>
              <a:effectLst>
                <a:glow rad="228600">
                  <a:schemeClr val="bg1"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076" name="Picture 4" descr="C:\Users\Mary\Desktop\Новая папка\hello_html_m1828873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02937"/>
            <a:ext cx="3055428" cy="3430783"/>
          </a:xfrm>
          <a:prstGeom prst="rect">
            <a:avLst/>
          </a:prstGeom>
          <a:noFill/>
          <a:effectLst>
            <a:glow rad="469900">
              <a:schemeClr val="bg1">
                <a:lumMod val="95000"/>
                <a:alpha val="6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Mary\Desktop\Новая папка\kak-razmnozhatsya-i-chem-pitayutsya-kleshhi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29" y="4426144"/>
            <a:ext cx="3816455" cy="2198882"/>
          </a:xfrm>
          <a:prstGeom prst="rect">
            <a:avLst/>
          </a:prstGeom>
          <a:ln w="5715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Mary\Desktop\Новая папка\preview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2195" y="1484784"/>
            <a:ext cx="2807936" cy="2107825"/>
          </a:xfrm>
          <a:prstGeom prst="rect">
            <a:avLst/>
          </a:prstGeom>
          <a:ln w="5715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9584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Mary\Desktop\Новая папка\forest-wallpaper-1440x900-18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217"/>
          <a:stretch/>
        </p:blipFill>
        <p:spPr bwMode="auto">
          <a:xfrm>
            <a:off x="0" y="-31683"/>
            <a:ext cx="9144000" cy="688968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37171" y="188640"/>
            <a:ext cx="6269665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solidFill>
                  <a:srgbClr val="FF0000"/>
                </a:solidFill>
                <a:effectLst>
                  <a:glow rad="228600">
                    <a:schemeClr val="bg1"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anose="020B0A04020102020204" pitchFamily="34" charset="0"/>
              </a:rPr>
              <a:t>Осматривай животных</a:t>
            </a:r>
            <a:endParaRPr lang="ru-RU" sz="3600" b="1" spc="50" dirty="0">
              <a:ln w="11430"/>
              <a:solidFill>
                <a:srgbClr val="FF0000"/>
              </a:solidFill>
              <a:effectLst>
                <a:glow rad="228600">
                  <a:schemeClr val="bg1"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1027" name="Picture 3" descr="C:\Users\Mary\Desktop\Новая папка\kot-na-solnts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2054" y="1196752"/>
            <a:ext cx="3840426" cy="2160240"/>
          </a:xfrm>
          <a:prstGeom prst="rect">
            <a:avLst/>
          </a:prstGeom>
          <a:ln w="5715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Mary\Desktop\Новая папка\5-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67" y="3396485"/>
            <a:ext cx="4787947" cy="3183985"/>
          </a:xfrm>
          <a:prstGeom prst="rect">
            <a:avLst/>
          </a:prstGeom>
          <a:ln w="5715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Mary\Desktop\Новая папка\dog_and_boy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63844" y="3396485"/>
            <a:ext cx="3828635" cy="3183985"/>
          </a:xfrm>
          <a:prstGeom prst="rect">
            <a:avLst/>
          </a:prstGeom>
          <a:ln w="5715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Mary\Desktop\Новая папка\9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047400"/>
            <a:ext cx="2664296" cy="2104794"/>
          </a:xfrm>
          <a:prstGeom prst="ellipse">
            <a:avLst/>
          </a:prstGeom>
          <a:ln w="63500" cap="rnd">
            <a:solidFill>
              <a:srgbClr val="C0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58382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Mary\Desktop\Новая папка\forest-wallpaper-1440x900-18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217"/>
          <a:stretch/>
        </p:blipFill>
        <p:spPr bwMode="auto">
          <a:xfrm>
            <a:off x="0" y="-31683"/>
            <a:ext cx="9144000" cy="688968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60762" y="0"/>
            <a:ext cx="8422498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solidFill>
                  <a:srgbClr val="FF0000"/>
                </a:solidFill>
                <a:effectLst>
                  <a:glow rad="228600">
                    <a:schemeClr val="bg1"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anose="020B0A04020102020204" pitchFamily="34" charset="0"/>
              </a:rPr>
              <a:t>Что делать если укусил клещ?</a:t>
            </a:r>
            <a:endParaRPr lang="ru-RU" sz="3600" b="1" spc="50" dirty="0">
              <a:ln w="11430"/>
              <a:solidFill>
                <a:srgbClr val="FF0000"/>
              </a:solidFill>
              <a:effectLst>
                <a:glow rad="228600">
                  <a:schemeClr val="bg1"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2050" name="Picture 2" descr="C:\Users\Mary\Desktop\Новая папка\Rebenka-ukusil-kleshh-800x44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2418" y="834971"/>
            <a:ext cx="3697332" cy="2056641"/>
          </a:xfrm>
          <a:prstGeom prst="rect">
            <a:avLst/>
          </a:prstGeom>
          <a:ln w="5715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Mary\Desktop\Новая папка\LTE_8277731__7915isslklesch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669" y="4753093"/>
            <a:ext cx="6981707" cy="1972642"/>
          </a:xfrm>
          <a:prstGeom prst="rect">
            <a:avLst/>
          </a:prstGeom>
          <a:ln w="127000" cap="sq">
            <a:noFill/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785834" y="3140968"/>
            <a:ext cx="7463903" cy="1429494"/>
          </a:xfrm>
          <a:prstGeom prst="rect">
            <a:avLst/>
          </a:prstGeom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- аккуратно вытащить клеща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		- обратиться в поликлинику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				- сдать клеща на анализ</a:t>
            </a:r>
          </a:p>
        </p:txBody>
      </p:sp>
    </p:spTree>
    <p:extLst>
      <p:ext uri="{BB962C8B-B14F-4D97-AF65-F5344CB8AC3E}">
        <p14:creationId xmlns:p14="http://schemas.microsoft.com/office/powerpoint/2010/main" val="13696612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181</TotalTime>
  <Words>156</Words>
  <Application>Microsoft Office PowerPoint</Application>
  <PresentationFormat>Экран (4:3)</PresentationFormat>
  <Paragraphs>45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Остин</vt:lpstr>
      <vt:lpstr>Презентация на тему «Осторожно – клещи!»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Mary</dc:creator>
  <cp:lastModifiedBy>Mary</cp:lastModifiedBy>
  <cp:revision>100</cp:revision>
  <dcterms:created xsi:type="dcterms:W3CDTF">2018-04-22T14:18:26Z</dcterms:created>
  <dcterms:modified xsi:type="dcterms:W3CDTF">2018-04-24T15:33:35Z</dcterms:modified>
</cp:coreProperties>
</file>