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908720"/>
            <a:ext cx="757290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19050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Ветка</a:t>
            </a:r>
            <a:r>
              <a:rPr lang="ru-RU" sz="8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ru-RU" sz="8800" b="1" dirty="0" smtClean="0">
                <a:ln w="19050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яблони</a:t>
            </a:r>
            <a:endParaRPr lang="ru-RU" sz="8800" b="1" dirty="0">
              <a:ln w="19050">
                <a:solidFill>
                  <a:schemeClr val="accent5">
                    <a:lumMod val="75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1026" name="Picture 2" descr="https://wallpapersgood.com/wallpapers/main2/201718/vetka-cvetenie-makro-vesna-ablona-cvetki-butoncik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140968"/>
            <a:ext cx="4427687" cy="278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15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Цветение яблони – незабываемое весеннее зрелище. Оно наступает в разных регионах в свой срок, но всегда является признаком приближения лета и тепла. В нашем крае яблоня цветет в конце мая, но мы не </a:t>
            </a:r>
            <a:r>
              <a:rPr lang="ru-RU" dirty="0" smtClean="0"/>
              <a:t>будем дожидаться, </a:t>
            </a:r>
            <a:r>
              <a:rPr lang="ru-RU" dirty="0"/>
              <a:t>пока она расцветет, и </a:t>
            </a:r>
            <a:r>
              <a:rPr lang="ru-RU" dirty="0" smtClean="0"/>
              <a:t>нарисуем </a:t>
            </a:r>
            <a:r>
              <a:rPr lang="ru-RU" dirty="0"/>
              <a:t>цветущую ветку яблони к празднику 1 мая.</a:t>
            </a:r>
            <a:endParaRPr lang="ru-RU" dirty="0"/>
          </a:p>
        </p:txBody>
      </p:sp>
      <p:pic>
        <p:nvPicPr>
          <p:cNvPr id="2050" name="Picture 2" descr="Детский мастер-класс по рисованию «Ветка яблони»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071" r="50000"/>
          <a:stretch/>
        </p:blipFill>
        <p:spPr bwMode="auto">
          <a:xfrm>
            <a:off x="1763688" y="2348880"/>
            <a:ext cx="5421190" cy="3632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780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Сначала </a:t>
            </a:r>
            <a:r>
              <a:rPr lang="ru-RU" dirty="0"/>
              <a:t> </a:t>
            </a:r>
            <a:r>
              <a:rPr lang="ru-RU" dirty="0" smtClean="0"/>
              <a:t>затонируйте альбомный лист </a:t>
            </a:r>
            <a:r>
              <a:rPr lang="ru-RU" dirty="0"/>
              <a:t>гуашью.</a:t>
            </a:r>
            <a:endParaRPr lang="ru-RU" dirty="0"/>
          </a:p>
        </p:txBody>
      </p:sp>
      <p:pic>
        <p:nvPicPr>
          <p:cNvPr id="3074" name="Picture 2" descr="https://www.maam.ru/upload/blogs/detsad-7712-15567109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6752"/>
            <a:ext cx="6429375" cy="481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3560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Рисуем кистью </a:t>
            </a:r>
            <a:r>
              <a:rPr lang="ru-RU" b="1" dirty="0" smtClean="0"/>
              <a:t>ветку </a:t>
            </a:r>
            <a:r>
              <a:rPr lang="ru-RU" b="1" dirty="0"/>
              <a:t>коричневой гуашью</a:t>
            </a:r>
            <a:r>
              <a:rPr lang="ru-RU" dirty="0"/>
              <a:t>, немного отступив слева или от угла. Кисточку держим вертикально плашмя с нажимом, где – то на середине </a:t>
            </a:r>
            <a:r>
              <a:rPr lang="ru-RU" b="1" dirty="0"/>
              <a:t>ветки</a:t>
            </a:r>
            <a:r>
              <a:rPr lang="ru-RU" dirty="0"/>
              <a:t> поворачиваем кисть боком, чтобы кончик </a:t>
            </a:r>
            <a:r>
              <a:rPr lang="ru-RU" b="1" dirty="0"/>
              <a:t>ветки был тоньше</a:t>
            </a:r>
            <a:r>
              <a:rPr lang="ru-RU" dirty="0"/>
              <a:t>. Две первые </a:t>
            </a:r>
            <a:r>
              <a:rPr lang="ru-RU" b="1" dirty="0"/>
              <a:t>ветки</a:t>
            </a:r>
            <a:r>
              <a:rPr lang="ru-RU" dirty="0"/>
              <a:t> рисуем этой же кистью, остальные </a:t>
            </a:r>
            <a:r>
              <a:rPr lang="ru-RU" b="1" dirty="0"/>
              <a:t>ветки и все ветки </a:t>
            </a:r>
            <a:r>
              <a:rPr lang="ru-RU" i="1" dirty="0"/>
              <a:t>«детки»</a:t>
            </a:r>
            <a:r>
              <a:rPr lang="ru-RU" dirty="0"/>
              <a:t> рисуем </a:t>
            </a:r>
            <a:r>
              <a:rPr lang="ru-RU" dirty="0" smtClean="0"/>
              <a:t>тоненькой кистью.</a:t>
            </a:r>
            <a:endParaRPr lang="ru-RU" dirty="0"/>
          </a:p>
        </p:txBody>
      </p:sp>
      <p:pic>
        <p:nvPicPr>
          <p:cNvPr id="4098" name="Picture 2" descr="https://www.maam.ru/upload/blogs/detsad-7712-155671110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03" t="54221" r="15208"/>
          <a:stretch/>
        </p:blipFill>
        <p:spPr bwMode="auto">
          <a:xfrm>
            <a:off x="1770873" y="2420888"/>
            <a:ext cx="5602253" cy="3379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2338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4370" y="404664"/>
            <a:ext cx="4062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Рисуем розовым цветом серединки.</a:t>
            </a:r>
            <a:endParaRPr lang="ru-RU" dirty="0"/>
          </a:p>
        </p:txBody>
      </p:sp>
      <p:pic>
        <p:nvPicPr>
          <p:cNvPr id="5122" name="Picture 2" descr="https://www.maam.ru/upload/blogs/detsad-7712-155671099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24744"/>
            <a:ext cx="6429375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7514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Светло – зеленым цветом листочки, т. к. первая весенняя зелень как правило очень нежная, способом примакивания.</a:t>
            </a:r>
          </a:p>
          <a:p>
            <a:r>
              <a:rPr lang="ru-RU" dirty="0"/>
              <a:t>Белым цветом способом примакивания рисуем лепестки </a:t>
            </a:r>
            <a:r>
              <a:rPr lang="ru-RU" b="1" dirty="0"/>
              <a:t>яблони</a:t>
            </a:r>
            <a:r>
              <a:rPr lang="ru-RU" dirty="0"/>
              <a:t>.</a:t>
            </a:r>
          </a:p>
        </p:txBody>
      </p:sp>
      <p:pic>
        <p:nvPicPr>
          <p:cNvPr id="6146" name="Picture 2" descr="https://www.maam.ru/upload/blogs/detsad-7712-15567110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628800"/>
            <a:ext cx="6429375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707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484784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</a:rPr>
              <a:t>Поздравляем </a:t>
            </a:r>
            <a:r>
              <a:rPr lang="ru-RU" sz="3600" i="1" dirty="0">
                <a:solidFill>
                  <a:srgbClr val="FF0000"/>
                </a:solidFill>
              </a:rPr>
              <a:t>с </a:t>
            </a:r>
            <a:r>
              <a:rPr lang="ru-RU" sz="3600" i="1" dirty="0" smtClean="0">
                <a:solidFill>
                  <a:srgbClr val="FF0000"/>
                </a:solidFill>
              </a:rPr>
              <a:t>наступающим 1 мая, </a:t>
            </a:r>
            <a:r>
              <a:rPr lang="ru-RU" sz="3600" i="1" dirty="0">
                <a:solidFill>
                  <a:srgbClr val="FF0000"/>
                </a:solidFill>
              </a:rPr>
              <a:t>с праздником весны и труда!</a:t>
            </a:r>
            <a:endParaRPr lang="ru-RU" sz="3600" dirty="0">
              <a:solidFill>
                <a:srgbClr val="FF0000"/>
              </a:solidFill>
            </a:endParaRPr>
          </a:p>
          <a:p>
            <a:r>
              <a:rPr lang="ru-RU" sz="3600" i="1" dirty="0" smtClean="0">
                <a:solidFill>
                  <a:srgbClr val="FF0000"/>
                </a:solidFill>
              </a:rPr>
              <a:t>Желаем </a:t>
            </a:r>
            <a:r>
              <a:rPr lang="ru-RU" sz="3600" i="1" dirty="0">
                <a:solidFill>
                  <a:srgbClr val="FF0000"/>
                </a:solidFill>
              </a:rPr>
              <a:t>Вам успеха, везения и дружеской поддержки окружающих в любом начинании.</a:t>
            </a:r>
          </a:p>
        </p:txBody>
      </p:sp>
    </p:spTree>
    <p:extLst>
      <p:ext uri="{BB962C8B-B14F-4D97-AF65-F5344CB8AC3E}">
        <p14:creationId xmlns:p14="http://schemas.microsoft.com/office/powerpoint/2010/main" val="320276245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91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SH-U</dc:creator>
  <cp:lastModifiedBy>SH-U</cp:lastModifiedBy>
  <cp:revision>2</cp:revision>
  <dcterms:created xsi:type="dcterms:W3CDTF">2020-04-26T19:53:50Z</dcterms:created>
  <dcterms:modified xsi:type="dcterms:W3CDTF">2020-04-26T20:04:41Z</dcterms:modified>
</cp:coreProperties>
</file>