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2190" y="2505670"/>
            <a:ext cx="5065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«Сантиметр»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921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7954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Уважаемые родители, дайте детям линейку. Пускай они ее хорошо рассмотрят.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grt.ru/upload/iblock/ade/ade86ad9fd9c7002cb7cd6f99437944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4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31740">
            <a:off x="1409126" y="-1102026"/>
            <a:ext cx="5937964" cy="593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924944"/>
            <a:ext cx="8485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Найдите цифру 0, а теперь цифру 1. Расстояние от 0 до 1 равна одному сантиметру.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523" y="4149080"/>
            <a:ext cx="87017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Сантиметром люди измеряют длину предмета. Сантиметры есть на каждой линейке.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Посмотри, какое последнее число на твоей линейке? Значит в этой линейке ….. сантиметров. Линейки бывают разной длины. В школе линейка тебе будет очень нужна.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67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6081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 сколько сантиметров в каждой линейке.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-a.d-cd.net/LkAAAgN8suA-19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00" b="60667" l="5025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" t="36843" r="4583" b="36550"/>
          <a:stretch/>
        </p:blipFill>
        <p:spPr bwMode="auto">
          <a:xfrm>
            <a:off x="467544" y="1124744"/>
            <a:ext cx="8188810" cy="102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s4.pikabu.ru/post_img/2015/01/28/7/1422445085_20276398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417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1" t="42121" r="91" b="40048"/>
          <a:stretch/>
        </p:blipFill>
        <p:spPr bwMode="auto">
          <a:xfrm>
            <a:off x="1115655" y="2636912"/>
            <a:ext cx="6892588" cy="122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100book.ru/b21090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0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30102">
            <a:off x="2558847" y="2314388"/>
            <a:ext cx="4006205" cy="400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s05.infourok.ru/uploads/ex/0cbd/000e02f4-4e586cf2/hello_html_456ca2f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71" b="98368" l="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9682">
            <a:off x="2774640" y="4393726"/>
            <a:ext cx="2402067" cy="220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68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stor.nn2.ru/userfiles/data/ufiles/2015-04/13/54/45/5523bfe1835bd_lineyka_20sm_fluorestsentnaya_59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67962" r="3034" b="20631"/>
          <a:stretch/>
        </p:blipFill>
        <p:spPr bwMode="auto">
          <a:xfrm>
            <a:off x="-26463" y="1340768"/>
            <a:ext cx="9144001" cy="10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32656"/>
            <a:ext cx="3876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Определите длину полосок.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501" y="980728"/>
            <a:ext cx="3824153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s://cstor.nn2.ru/userfiles/data/ufiles/2015-04/13/54/45/5523bfe1835bd_lineyka_20sm_fluorestsentnaya_59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67962" r="1624" b="20631"/>
          <a:stretch/>
        </p:blipFill>
        <p:spPr bwMode="auto">
          <a:xfrm>
            <a:off x="-26462" y="3068960"/>
            <a:ext cx="9144000" cy="10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7105" y="2708920"/>
            <a:ext cx="6715175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cstor.nn2.ru/userfiles/data/ufiles/2015-04/13/54/45/5523bfe1835bd_lineyka_20sm_fluorestsentnaya_59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67962" r="1624" b="20631"/>
          <a:stretch/>
        </p:blipFill>
        <p:spPr bwMode="auto">
          <a:xfrm>
            <a:off x="51016" y="5121188"/>
            <a:ext cx="9144000" cy="10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1148"/>
            <a:ext cx="2465099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6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404664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Дайте ребенку задание измерить например ширину тетрадки, длину шариковой ручки. Можно нарезать разной длины полоски из бумаги и дать возможность ребенку самостоятельно определить длину каждой полосы.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405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</TotalTime>
  <Words>122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3</cp:revision>
  <dcterms:created xsi:type="dcterms:W3CDTF">2020-05-18T04:03:35Z</dcterms:created>
  <dcterms:modified xsi:type="dcterms:W3CDTF">2020-05-18T04:32:40Z</dcterms:modified>
</cp:coreProperties>
</file>