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264" r:id="rId3"/>
    <p:sldId id="265" r:id="rId4"/>
    <p:sldId id="266" r:id="rId5"/>
    <p:sldId id="267" r:id="rId6"/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33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9887E-BEF8-4048-AB7C-14C38D1AA9B3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BAE8F-4FF0-4C92-A5A8-43665CDC11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6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BAE8F-4FF0-4C92-A5A8-43665CDC110F}" type="slidenum">
              <a:rPr lang="ru-RU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67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BAE8F-4FF0-4C92-A5A8-43665CDC110F}" type="slidenum">
              <a:rPr lang="ru-RU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67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BAE8F-4FF0-4C92-A5A8-43665CDC110F}" type="slidenum">
              <a:rPr lang="ru-RU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67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BAE8F-4FF0-4C92-A5A8-43665CDC110F}" type="slidenum">
              <a:rPr lang="ru-RU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67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BAE8F-4FF0-4C92-A5A8-43665CDC110F}" type="slidenum">
              <a:rPr lang="ru-RU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67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BAE8F-4FF0-4C92-A5A8-43665CDC110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967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BAE8F-4FF0-4C92-A5A8-43665CDC110F}" type="slidenum">
              <a:rPr lang="ru-RU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6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76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55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78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5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527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49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4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49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634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77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5C25-E6E0-47CC-B337-7573782BF5F2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81E79-D5E2-454B-A71F-B425B8ECA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1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332656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занятия по объёмной аппликации </a:t>
            </a:r>
          </a:p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«Государственный флаг России», в старшей группе.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556792"/>
            <a:ext cx="69847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Отгадайте загадку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ветру вьется полотно,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шесту оно прикреплено,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полотна три цвета.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 ответит, что же это? </a:t>
            </a:r>
            <a:r>
              <a:rPr lang="ru-RU" b="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Флаг</a:t>
            </a:r>
            <a:r>
              <a:rPr lang="ru-RU" b="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www.culture.ru/storage/images/ea26d195a606959615d5386995425515/82798aa4f7b0a70ff1ecf135ea17412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979" y="3284984"/>
            <a:ext cx="5234055" cy="292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301529"/>
              </p:ext>
            </p:extLst>
          </p:nvPr>
        </p:nvGraphicFramePr>
        <p:xfrm>
          <a:off x="2782888" y="5029200"/>
          <a:ext cx="19700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Объект упаковщика для оболочки" showAsIcon="1" r:id="rId6" imgW="1970280" imgH="685440" progId="Package">
                  <p:embed/>
                </p:oleObj>
              </mc:Choice>
              <mc:Fallback>
                <p:oleObj name="Объект упаковщика для оболочки" showAsIcon="1" r:id="rId6" imgW="1970280" imgH="6854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82888" y="5029200"/>
                        <a:ext cx="1970087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7549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ped-kopilka.ru/upload/blogs2/2019/4/27957_95f088b4a909832e1f580d1312a8aef7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59626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404665"/>
            <a:ext cx="5962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Из полосок делаем «капельки», склеивая концы полосок.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08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ed-kopilka.ru/upload/blogs2/2019/4/27957_187460a3e71f878e3eb039bf7143736c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616" y="1412776"/>
            <a:ext cx="6160628" cy="462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39764" y="260648"/>
            <a:ext cx="6186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Наклеиваем получившиеся «капельки» на полосы, поочерёдно: верхняя полоса – белая, средняя полоса – синяя, нижняя полоса – красная.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08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ds05.infourok.ru/uploads/ex/035f/000bd6b6-a79fbef1/img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47" y="760328"/>
            <a:ext cx="7135647" cy="535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73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12700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548680"/>
            <a:ext cx="69847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-Ребята, где вы видели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флаг в нашем городе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</a:p>
          <a:p>
            <a:pPr algn="just"/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-Правильно. В торжественные дни,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праздники, Российский флаг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вывешивается на общественных зданиях, школах, садиках. А еще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флаг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можно увидеть на автомобиле Президента, боевых кораблях и самолетах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Армии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космических кораблях. Под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Российским флагом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выступают наши спортсмены на всех спортивных соревнованиях, олимпиадах. На трибунах их встречают болельщики и приветствуют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Российскими флагами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https://avatars.mds.yandex.net/get-zen_doc/1864855/pub_5d4c3469bd639600acf9d238_5d4c3f0203bdd400ad0a3fec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946649"/>
            <a:ext cx="2736304" cy="18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cdn.fishki.net/upload/post/201510/18/1702035/1314083668_mixwall-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76829"/>
            <a:ext cx="276510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www.telegraph.co.uk/content/dam/olympics/2017/12/06/TELEMMGLPICT000148546928_trans_NvBQzQNjv4BqnhOKBabfOLZJQBViQ93mSOyvIW1ftwrJfbuf-MzLyHo.jpeg?imwidth=124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32456"/>
            <a:ext cx="2644892" cy="165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photos.wikimapia.org/p/00/05/52/21/53_bi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3134003"/>
            <a:ext cx="2376264" cy="17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s://mayaksbor.ru/upload/iblock/e35/e352ea8f5c0d2132a9151f33f130bd8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921" y="3134003"/>
            <a:ext cx="2946158" cy="165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549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79" y="-29270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548680"/>
            <a:ext cx="6480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флаг</a:t>
            </a:r>
            <a:endParaRPr lang="ru-RU" b="0" i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Разноцветный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флаг России –</a:t>
            </a:r>
            <a:endParaRPr lang="ru-RU" b="0" i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Белый, синий, красный цвет.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Самый для меня красивый,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Краше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флага в мире нет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Честь и правда в этом </a:t>
            </a:r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флаге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Кровь, пролитая в бою,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Смелость, доблесть и отвага,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Вера в Родину мою!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b="0" i="0" dirty="0" err="1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Бебина</a:t>
            </a:r>
            <a:endParaRPr lang="ru-RU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411002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0" dirty="0" smtClean="0">
              <a:solidFill>
                <a:srgbClr val="111111"/>
              </a:solidFill>
              <a:effectLst/>
              <a:latin typeface="Arial"/>
            </a:endParaRPr>
          </a:p>
          <a:p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флаг Российской Федерации состоит из трех одинаковых по размеру горизонтальных полос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верхней-белого, средней-синего и нижней-красного цветов. Каждая полоса имеет свое значение. 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Белый цвет-это цвет мира и мудрости. Он говорит о том, что страна миролюбивая. Синий цвет-цвет неба, воды, символ моря, свободы, веры и верности. Народ любит свою страну, верен ей, защищает ее. </a:t>
            </a: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цвет-это цвет силы и мужества. Наша страна сильная. Мы любим нашу страну и гордимся ею. </a:t>
            </a:r>
            <a:endParaRPr lang="ru-RU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36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2544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764704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 </a:t>
            </a:r>
            <a:r>
              <a:rPr lang="ru-RU" b="1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«Наша Родина – Россия»</a:t>
            </a:r>
            <a:endParaRPr lang="ru-RU" b="1" i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 горы-высокие, </a:t>
            </a:r>
            <a:r>
              <a:rPr lang="ru-RU" b="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(тянемся на носочках вверх)</a:t>
            </a:r>
            <a:endParaRPr lang="ru-RU" b="0" i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Реки глубокие, </a:t>
            </a:r>
            <a:r>
              <a:rPr lang="ru-RU" b="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(присаживаемся на корточки)</a:t>
            </a:r>
            <a:endParaRPr lang="ru-RU" b="0" i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Степи широкие, </a:t>
            </a:r>
            <a:r>
              <a:rPr lang="ru-RU" b="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(раскидываем руками)</a:t>
            </a:r>
            <a:endParaRPr lang="ru-RU" b="0" i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Леса большие, </a:t>
            </a:r>
            <a:r>
              <a:rPr lang="ru-RU" b="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(руки вверх)</a:t>
            </a:r>
            <a:endParaRPr lang="ru-RU" b="0" i="0" dirty="0" smtClean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мы - ребята вот такие! </a:t>
            </a:r>
            <a:r>
              <a:rPr lang="ru-RU" b="0" i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(показываем большой палец)</a:t>
            </a:r>
            <a:endParaRPr lang="ru-RU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bryansk.er.ru/media/userdata/regional_photos/2016/05/24/830dd0e2a2fdc02ab2259d3abef8c4ed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68" y="3436196"/>
            <a:ext cx="412210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bryansk.er.ru/media/userdata/regional_photos/2016/05/24/e7d999f8780ec7519e92d70e9373b6ab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60" y="2852936"/>
            <a:ext cx="3983741" cy="289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74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699" y="-22544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1" y="548680"/>
            <a:ext cx="78488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-Ребята, сегодня мы предлагаем Вам, сделать объёмную аппликацию «Государственный флаг России».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-Уважаемые родители, пожалуйста, помогите детям приготовить для аппликации всё необходимое и с удовольствием наблюдайте, как Ваш ребёнок творит.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мы ждём Ваших фотографий.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852936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гимнастика:</a:t>
            </a:r>
            <a:endParaRPr lang="ru-RU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«Моя страна»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Посмотрю на карту я: (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вытягивают вперед прямые ладони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Вот российская земля. (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поочередно соединяют одноименные пальцы рук)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Есть леса тут и озера,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Горы, реки и моря.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 тебя, Россия, (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крепко сжимают в «замок»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 же Родина моя! (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прикладывают руки к груди)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7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1493445"/>
            <a:ext cx="6624736" cy="497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3668" y="260649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инструменты: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цветная и белая бумага, ножницы, клей.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586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ped-kopilka.ru/upload/blogs2/2019/4/27957_2659a27b9df2bc2b14fd59ec358a33a7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646" y="1628800"/>
            <a:ext cx="59626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5646" y="260648"/>
            <a:ext cx="5962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Рассматривание и анализ образца.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0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ped-kopilka.ru/upload/blogs2/2019/4/27957_85b308a90a9c420500131b4aea4b2dcf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59626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260648"/>
            <a:ext cx="5962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Нарезаем полоски трех цветов: белого, синего, красного. Полоски одной длины, шириной 2 см.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08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3b6/00123fad-a66e167d/hello_html_10247d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7" y="-4076"/>
            <a:ext cx="9174057" cy="68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ped-kopilka.ru/upload/blogs2/2019/4/27957_c5d0305ef6479a227e9bcd19986b000a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9626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332656"/>
            <a:ext cx="5962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Подготавливаем  прямоугольник белого цвета, разделенный на три одинаковых по ширине части.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089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283</Words>
  <Application>Microsoft Office PowerPoint</Application>
  <PresentationFormat>Экран (4:3)</PresentationFormat>
  <Paragraphs>49</Paragraphs>
  <Slides>12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Yana</dc:creator>
  <cp:lastModifiedBy>Yana</cp:lastModifiedBy>
  <cp:revision>10</cp:revision>
  <dcterms:created xsi:type="dcterms:W3CDTF">2020-12-06T08:48:40Z</dcterms:created>
  <dcterms:modified xsi:type="dcterms:W3CDTF">2020-12-06T10:36:20Z</dcterms:modified>
</cp:coreProperties>
</file>