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7" r:id="rId6"/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887E-BEF8-4048-AB7C-14C38D1AA9B3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AE8F-4FF0-4C92-A5A8-43665CDC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6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AE8F-4FF0-4C92-A5A8-43665CDC110F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6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5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8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2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9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4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9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3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5C25-E6E0-47CC-B337-7573782BF5F2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1E79-D5E2-454B-A71F-B425B8ECA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1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 по объёмной аппликации 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«Государственный флаг России», в старшей группе.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Отгадайте загадку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ветру вьется полотно,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шесту оно прикреплено,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полотна три цвета.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ответит, что же это?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culture.ru/storage/images/ea26d195a606959615d5386995425515/82798aa4f7b0a70ff1ecf135ea17412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79" y="3284984"/>
            <a:ext cx="5234055" cy="29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01529"/>
              </p:ext>
            </p:extLst>
          </p:nvPr>
        </p:nvGraphicFramePr>
        <p:xfrm>
          <a:off x="2782888" y="5029200"/>
          <a:ext cx="1970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Объект упаковщика для оболочки" showAsIcon="1" r:id="rId6" imgW="1970280" imgH="685440" progId="Package">
                  <p:embed/>
                </p:oleObj>
              </mc:Choice>
              <mc:Fallback>
                <p:oleObj name="Объект упаковщика для оболочки" showAsIcon="1" r:id="rId6" imgW="197028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2888" y="5029200"/>
                        <a:ext cx="19700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54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ed-kopilka.ru/upload/blogs2/2019/4/27957_95f088b4a909832e1f580d1312a8aef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04665"/>
            <a:ext cx="596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Из полосок делаем «капельки», склеивая концы полосок.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0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ed-kopilka.ru/upload/blogs2/2019/4/27957_187460a3e71f878e3eb039bf7143736c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16" y="1412776"/>
            <a:ext cx="6160628" cy="46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9764" y="260648"/>
            <a:ext cx="618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Наклеиваем получившиеся «капельки» на полосы, поочерёдно: верхняя полоса – белая, средняя полоса – синяя, нижняя полоса – красная.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0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05.infourok.ru/uploads/ex/035f/000bd6b6-a79fbef1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7" y="760328"/>
            <a:ext cx="7135647" cy="53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3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где вы видели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в нашем городе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 algn="just"/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-Правильно. В торжественные дни,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праздники, Российский флаг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вывешивается на общественных зданиях, школах, садиках. А еще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увидеть на автомобиле Президента, боевых кораблях и самолетах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Армии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космических кораблях. Под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Российским флагом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выступают наши спортсмены на всех спортивных соревнованиях, олимпиадах. На трибунах их встречают болельщики и приветствуют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Российскими флагами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avatars.mds.yandex.net/get-zen_doc/1864855/pub_5d4c3469bd639600acf9d238_5d4c3f0203bdd400ad0a3fec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6649"/>
            <a:ext cx="2736304" cy="1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.fishki.net/upload/post/201510/18/1702035/1314083668_mixwall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76829"/>
            <a:ext cx="27651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telegraph.co.uk/content/dam/olympics/2017/12/06/TELEMMGLPICT000148546928_trans_NvBQzQNjv4BqnhOKBabfOLZJQBViQ93mSOyvIW1ftwrJfbuf-MzLyHo.jpeg?imwidth=12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32456"/>
            <a:ext cx="2644892" cy="16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photos.wikimapia.org/p/00/05/52/21/53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134003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mayaksbor.ru/upload/iblock/e35/e352ea8f5c0d2132a9151f33f130bd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21" y="3134003"/>
            <a:ext cx="2946158" cy="16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4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9" y="-29270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48680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флаг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–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Белый, синий, красный цвет.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для меня красивый,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Краше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флага в мире нет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Честь и правда в этом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Кровь, пролитая в бою,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Смелость, доблесть и отвага,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Родину мою!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Бебина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1100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0" dirty="0" smtClean="0">
              <a:solidFill>
                <a:srgbClr val="111111"/>
              </a:solidFill>
              <a:effectLst/>
              <a:latin typeface="Arial"/>
            </a:endParaRPr>
          </a:p>
          <a:p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Российской Федерации состоит из трех одинаковых по размеру горизонтальных полос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верхней-белого, средней-синего и нижней-красного цветов. Каждая полоса имеет свое значение. 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цвет-это цвет мира и мудрости. Он говорит о том, что страна миролюбивая. Синий цвет-цвет неба, воды, символ моря, свободы, веры и верности. Народ любит свою страну, верен ей, защищает ее. 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цвет-это цвет силы и мужества. Наша страна сильная. Мы любим нашу страну и гордимся ею. 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544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6470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 </a:t>
            </a:r>
            <a:r>
              <a:rPr lang="ru-RU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 – Россия»</a:t>
            </a:r>
            <a:endParaRPr lang="ru-RU" b="1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горы-высокие,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(тянемся на носочках вверх)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Реки глубокие,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(присаживаемся на корточки)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Степи широкие,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(раскидываем руками)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Леса большие,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вверх)</a:t>
            </a:r>
            <a:endParaRPr lang="ru-RU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мы - ребята вот такие!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(показываем большой палец)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bryansk.er.ru/media/userdata/regional_photos/2016/05/24/830dd0e2a2fdc02ab2259d3abef8c4e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" y="3436196"/>
            <a:ext cx="41221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bryansk.er.ru/media/userdata/regional_photos/2016/05/24/e7d999f8780ec7519e92d70e9373b6ab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60" y="2852936"/>
            <a:ext cx="3983741" cy="28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99" y="-22544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1" y="548680"/>
            <a:ext cx="7848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сегодня мы предлагаем Вам, сделать объёмную аппликацию «Государственный флаг России».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-Уважаемые родители, пожалуйста, помогите детям приготовить для аппликации всё необходимое и с удовольствием наблюдайте, как Ваш ребёнок творит.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мы ждём Ваших фотографий.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852936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</a:t>
            </a:r>
            <a:endParaRPr lang="ru-RU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«Моя страна»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Посмотрю на карту я: (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вытягивают вперед прямые ладони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российская земля. (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соединяют одноименные пальцы рук)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леса тут и озера,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Горы, реки и моря.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тебя, Россия, (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сжимают в «замок»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же Родина моя! (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прикладывают руки к груди)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93445"/>
            <a:ext cx="6624736" cy="49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3668" y="260649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цветная и белая бумага, ножницы, клей.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8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ed-kopilka.ru/upload/blogs2/2019/4/27957_2659a27b9df2bc2b14fd59ec358a33a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46" y="1628800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646" y="260648"/>
            <a:ext cx="596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Рассматривание и анализ образца.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0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ed-kopilka.ru/upload/blogs2/2019/4/27957_85b308a90a9c420500131b4aea4b2dc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60648"/>
            <a:ext cx="596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Нарезаем полоски трех цветов: белого, синего, красного. Полоски одной длины, шириной 2 см.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0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b6/00123fad-a66e167d/hello_html_10247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7" y="-4076"/>
            <a:ext cx="9174057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ed-kopilka.ru/upload/blogs2/2019/4/27957_c5d0305ef6479a227e9bcd19986b000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596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Подготавливаем  прямоугольник белого цвета, разделенный на три одинаковых по ширине части.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08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283</Words>
  <Application>Microsoft Office PowerPoint</Application>
  <PresentationFormat>Экран (4:3)</PresentationFormat>
  <Paragraphs>49</Paragraphs>
  <Slides>12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Yana</cp:lastModifiedBy>
  <cp:revision>10</cp:revision>
  <dcterms:created xsi:type="dcterms:W3CDTF">2020-12-06T08:48:40Z</dcterms:created>
  <dcterms:modified xsi:type="dcterms:W3CDTF">2020-12-06T10:36:20Z</dcterms:modified>
</cp:coreProperties>
</file>