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D3EB1-47A4-4819-A6D3-E4F2598F18E3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C133C40-8E02-45AD-9836-36739C970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222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D3EB1-47A4-4819-A6D3-E4F2598F18E3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C133C40-8E02-45AD-9836-36739C970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742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D3EB1-47A4-4819-A6D3-E4F2598F18E3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C133C40-8E02-45AD-9836-36739C970CC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2392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D3EB1-47A4-4819-A6D3-E4F2598F18E3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C133C40-8E02-45AD-9836-36739C970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671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D3EB1-47A4-4819-A6D3-E4F2598F18E3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C133C40-8E02-45AD-9836-36739C970CC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41550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D3EB1-47A4-4819-A6D3-E4F2598F18E3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C133C40-8E02-45AD-9836-36739C970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759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D3EB1-47A4-4819-A6D3-E4F2598F18E3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33C40-8E02-45AD-9836-36739C970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124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D3EB1-47A4-4819-A6D3-E4F2598F18E3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33C40-8E02-45AD-9836-36739C970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514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D3EB1-47A4-4819-A6D3-E4F2598F18E3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33C40-8E02-45AD-9836-36739C970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634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D3EB1-47A4-4819-A6D3-E4F2598F18E3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C133C40-8E02-45AD-9836-36739C970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222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D3EB1-47A4-4819-A6D3-E4F2598F18E3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C133C40-8E02-45AD-9836-36739C970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312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D3EB1-47A4-4819-A6D3-E4F2598F18E3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C133C40-8E02-45AD-9836-36739C970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125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D3EB1-47A4-4819-A6D3-E4F2598F18E3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33C40-8E02-45AD-9836-36739C970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432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D3EB1-47A4-4819-A6D3-E4F2598F18E3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33C40-8E02-45AD-9836-36739C970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803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D3EB1-47A4-4819-A6D3-E4F2598F18E3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33C40-8E02-45AD-9836-36739C970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783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D3EB1-47A4-4819-A6D3-E4F2598F18E3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C133C40-8E02-45AD-9836-36739C970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598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D3EB1-47A4-4819-A6D3-E4F2598F18E3}" type="datetimeFigureOut">
              <a:rPr lang="ru-RU" smtClean="0"/>
              <a:t>04.10.2021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C133C40-8E02-45AD-9836-36739C970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652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672046" y="389709"/>
            <a:ext cx="6252754" cy="190935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Травам нужно поклониться </a:t>
            </a:r>
            <a:endParaRPr lang="ru-RU" sz="28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навечно в них влюбиться, Трав лекарственных запас 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трудный 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час!</a:t>
            </a:r>
            <a:endParaRPr lang="ru-RU" sz="28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Доктор Айболит Доктор Айболит Врач Медицина, здоровье, фотография, рука,  позвоночный png | PNGWi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9239" y1="4602" x2="56413" y2="10774"/>
                        <a14:foregroundMark x1="42500" y1="8193" x2="60652" y2="16611"/>
                        <a14:foregroundMark x1="40543" y1="10887" x2="36087" y2="18631"/>
                        <a14:foregroundMark x1="62826" y1="27722" x2="64457" y2="19192"/>
                        <a14:foregroundMark x1="66087" y1="22110" x2="66087" y2="22110"/>
                        <a14:foregroundMark x1="65652" y1="24018" x2="64457" y2="26599"/>
                        <a14:foregroundMark x1="66957" y1="19192" x2="66957" y2="19192"/>
                        <a14:foregroundMark x1="35326" y1="17733" x2="40000" y2="8530"/>
                        <a14:foregroundMark x1="36957" y1="9989" x2="36957" y2="9989"/>
                        <a14:foregroundMark x1="38587" y1="8866" x2="38587" y2="8866"/>
                        <a14:foregroundMark x1="80870" y1="75758" x2="88913" y2="73176"/>
                        <a14:foregroundMark x1="42717" y1="97868" x2="45652" y2="94725"/>
                        <a14:foregroundMark x1="60000" y1="97531" x2="55217" y2="942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023" y="1471956"/>
            <a:ext cx="5478779" cy="530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Лекарственные растения и их польз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851" y="2850831"/>
            <a:ext cx="5114847" cy="384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17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Мята: выращивание дома, посадка и уход, виды и сорта с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604" y="2080259"/>
            <a:ext cx="7048500" cy="469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759131" y="156756"/>
            <a:ext cx="9605554" cy="1741714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Мята </a:t>
            </a: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обладает противовоспалительными свойствами позволяющими использовать ее при лечении ангины, бронхита и насморка, полезна она и для пищеварительной системы.   Также мята эффективна при головной боли, ее свойства благоприятны для успокоения нервной системы.  Для лечения этим растением чаще всего используют мятный чай и настой мяты.</a:t>
            </a:r>
          </a:p>
        </p:txBody>
      </p:sp>
    </p:spTree>
    <p:extLst>
      <p:ext uri="{BB962C8B-B14F-4D97-AF65-F5344CB8AC3E}">
        <p14:creationId xmlns:p14="http://schemas.microsoft.com/office/powerpoint/2010/main" val="158462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811383" y="531221"/>
            <a:ext cx="7001691" cy="92311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сть 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другие лекарственные растения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Лекарственные растения и травы картинки для изучения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184" y="1738057"/>
            <a:ext cx="6714255" cy="486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31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Травник - Лошади, мифы, мифические существа, лекарственные расте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491" y="2185413"/>
            <a:ext cx="6409509" cy="481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724297" y="139336"/>
            <a:ext cx="7376160" cy="218585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Думаю вы убедились в том какое огромное разнообразие даров, среди них – лекарства от многих болезней предлагает человеку Матушка-Природа. Надо только знать и уметь ими пользоваться. Много лет подряд люди передавали своим потомкам знания о лечебных растениях. Составляли толстые книги: «Травники», «Цветники».</a:t>
            </a:r>
          </a:p>
        </p:txBody>
      </p:sp>
      <p:pic>
        <p:nvPicPr>
          <p:cNvPr id="5" name="Picture 4" descr="Доктор Айболит Доктор Айболит Врач Медицина, здоровье, фотография, рука,  позвоночный png | PNGWi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9239" y1="4602" x2="56413" y2="10774"/>
                        <a14:foregroundMark x1="42500" y1="8193" x2="60652" y2="16611"/>
                        <a14:foregroundMark x1="40543" y1="10887" x2="36087" y2="18631"/>
                        <a14:foregroundMark x1="62826" y1="27722" x2="64457" y2="19192"/>
                        <a14:foregroundMark x1="66087" y1="22110" x2="66087" y2="22110"/>
                        <a14:foregroundMark x1="65652" y1="24018" x2="64457" y2="26599"/>
                        <a14:foregroundMark x1="66957" y1="19192" x2="66957" y2="19192"/>
                        <a14:foregroundMark x1="35326" y1="17733" x2="40000" y2="8530"/>
                        <a14:foregroundMark x1="36957" y1="9989" x2="36957" y2="9989"/>
                        <a14:foregroundMark x1="38587" y1="8866" x2="38587" y2="8866"/>
                        <a14:foregroundMark x1="80870" y1="75758" x2="88913" y2="73176"/>
                        <a14:foregroundMark x1="42717" y1="97868" x2="45652" y2="94725"/>
                        <a14:foregroundMark x1="60000" y1="97531" x2="55217" y2="942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65640" y="2661025"/>
            <a:ext cx="4138969" cy="400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375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37211" y="227934"/>
            <a:ext cx="9100457" cy="200146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Повсюду животные, птицы, люди могут найти помощь у природы, это самая лучшая аптека. Очень много лекарственных растений можно найти на лугу и в лесу. Только изучай, люби, знай! На каждую болезнь есть свое лекарственное растение. Ребята, все свои сокровища природа щедро отдает человеку и за все просит только одного: беречь ее!</a:t>
            </a:r>
          </a:p>
        </p:txBody>
      </p:sp>
      <p:pic>
        <p:nvPicPr>
          <p:cNvPr id="3" name="Picture 4" descr="Доктор Айболит Доктор Айболит Врач Медицина, здоровье, фотография, рука,  позвоночный png | PNGWi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9239" y1="4602" x2="56413" y2="10774"/>
                        <a14:foregroundMark x1="42500" y1="8193" x2="60652" y2="16611"/>
                        <a14:foregroundMark x1="40543" y1="10887" x2="36087" y2="18631"/>
                        <a14:foregroundMark x1="62826" y1="27722" x2="64457" y2="19192"/>
                        <a14:foregroundMark x1="66087" y1="22110" x2="66087" y2="22110"/>
                        <a14:foregroundMark x1="65652" y1="24018" x2="64457" y2="26599"/>
                        <a14:foregroundMark x1="66957" y1="19192" x2="66957" y2="19192"/>
                        <a14:foregroundMark x1="35326" y1="17733" x2="40000" y2="8530"/>
                        <a14:foregroundMark x1="36957" y1="9989" x2="36957" y2="9989"/>
                        <a14:foregroundMark x1="38587" y1="8866" x2="38587" y2="8866"/>
                        <a14:foregroundMark x1="80870" y1="75758" x2="88913" y2="73176"/>
                        <a14:foregroundMark x1="42717" y1="97868" x2="45652" y2="94725"/>
                        <a14:foregroundMark x1="60000" y1="97531" x2="55217" y2="942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6633" y="2657627"/>
            <a:ext cx="4233676" cy="410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Топ-7 экологических мультфильмов для детей • Family.b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470" y="2287800"/>
            <a:ext cx="7158444" cy="447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706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063931" y="243840"/>
            <a:ext cx="8673737" cy="2577737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 также необходимо знать, что лекарственные растения могут заготавливать и делать из них лекарства только взрослые. Для того чтобы получить от растений больше пользы нужно соблюдать определенные правила.</a:t>
            </a:r>
          </a:p>
          <a:p>
            <a:pPr algn="ctr"/>
            <a:r>
              <a:rPr lang="ru-RU" sz="2800" b="1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познакомимся с ними.</a:t>
            </a:r>
            <a:endParaRPr lang="ru-RU" sz="28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Доктор Айболит Доктор Айболит Врач Медицина, здоровье, фотография, рука,  позвоночный png | PNGWi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9239" y1="4602" x2="56413" y2="10774"/>
                        <a14:foregroundMark x1="42500" y1="8193" x2="60652" y2="16611"/>
                        <a14:foregroundMark x1="40543" y1="10887" x2="36087" y2="18631"/>
                        <a14:foregroundMark x1="62826" y1="27722" x2="64457" y2="19192"/>
                        <a14:foregroundMark x1="66087" y1="22110" x2="66087" y2="22110"/>
                        <a14:foregroundMark x1="65652" y1="24018" x2="64457" y2="26599"/>
                        <a14:foregroundMark x1="66957" y1="19192" x2="66957" y2="19192"/>
                        <a14:foregroundMark x1="35326" y1="17733" x2="40000" y2="8530"/>
                        <a14:foregroundMark x1="36957" y1="9989" x2="36957" y2="9989"/>
                        <a14:foregroundMark x1="38587" y1="8866" x2="38587" y2="8866"/>
                        <a14:foregroundMark x1="80870" y1="75758" x2="88913" y2="73176"/>
                        <a14:foregroundMark x1="42717" y1="97868" x2="45652" y2="94725"/>
                        <a14:foregroundMark x1="60000" y1="97531" x2="55217" y2="942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463" y="2178564"/>
            <a:ext cx="4695007" cy="454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324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лако 2"/>
          <p:cNvSpPr/>
          <p:nvPr/>
        </p:nvSpPr>
        <p:spPr>
          <a:xfrm>
            <a:off x="1254035" y="573730"/>
            <a:ext cx="3579223" cy="2409655"/>
          </a:xfrm>
          <a:prstGeom prst="cloud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u="sng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правило: </a:t>
            </a:r>
            <a:r>
              <a:rPr lang="ru-RU" sz="2000" b="1" i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Хорошо знать лекарственные растение и отличать их от ядовитых.</a:t>
            </a:r>
            <a:endParaRPr lang="ru-RU" sz="20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лако 3"/>
          <p:cNvSpPr/>
          <p:nvPr/>
        </p:nvSpPr>
        <p:spPr>
          <a:xfrm>
            <a:off x="4987834" y="428117"/>
            <a:ext cx="3775167" cy="2569030"/>
          </a:xfrm>
          <a:prstGeom prst="cloud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u="sng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Второе правило: </a:t>
            </a:r>
            <a:r>
              <a:rPr lang="ru-RU" sz="2000" b="1" i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Собирать растения лучше в сухую погоду, утром, после того как высохнет роса.</a:t>
            </a:r>
            <a:endParaRPr lang="ru-RU" sz="20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8830490" y="573730"/>
            <a:ext cx="3274423" cy="2169470"/>
          </a:xfrm>
          <a:prstGeom prst="cloud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u="sng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Третье правило: </a:t>
            </a:r>
            <a:r>
              <a:rPr lang="ru-RU" sz="2000" b="1" i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собирать растения в городе и вблизи дороги.</a:t>
            </a:r>
            <a:endParaRPr lang="ru-RU" sz="20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1254038" y="3691123"/>
            <a:ext cx="3579220" cy="2751908"/>
          </a:xfrm>
          <a:prstGeom prst="cloud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u="sng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Четвертое правило: </a:t>
            </a:r>
            <a:r>
              <a:rPr lang="ru-RU" b="1" i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Сорванные растения складывать в широкую корзину, чтобы не помять их, а то выделится сок.</a:t>
            </a:r>
            <a:endParaRPr lang="ru-RU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4993276" y="3704612"/>
            <a:ext cx="3579223" cy="2409655"/>
          </a:xfrm>
          <a:prstGeom prst="cloud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</a:t>
            </a:r>
            <a:r>
              <a:rPr lang="ru-RU" sz="2000" b="1" i="1" u="sng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тое правило: </a:t>
            </a:r>
            <a:r>
              <a:rPr lang="ru-RU" sz="2000" b="1" i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при сборе топтать соседние растения и рвать их с корнем.</a:t>
            </a:r>
            <a:endParaRPr lang="ru-RU" sz="20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8732517" y="3561807"/>
            <a:ext cx="3372396" cy="2538972"/>
          </a:xfrm>
          <a:prstGeom prst="cloud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Шест</a:t>
            </a:r>
            <a:r>
              <a:rPr lang="ru-RU" sz="2000" b="1" i="1" u="sng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ое правило: </a:t>
            </a:r>
            <a:r>
              <a:rPr lang="ru-RU" sz="2000" b="1" i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рвать растения, которые занесены в Красную Книгу.</a:t>
            </a:r>
            <a:endParaRPr lang="ru-RU" sz="20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243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863634" y="243840"/>
            <a:ext cx="7184572" cy="233389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Лекарственными называются растения, которые применяются для лечения людей или животных или же употребляются в качестве сырья для производства </a:t>
            </a:r>
            <a:r>
              <a:rPr lang="ru-RU" dirty="0"/>
              <a:t>лекарств.</a:t>
            </a:r>
          </a:p>
        </p:txBody>
      </p:sp>
      <p:pic>
        <p:nvPicPr>
          <p:cNvPr id="3" name="Picture 4" descr="Доктор Айболит Доктор Айболит Врач Медицина, здоровье, фотография, рука,  позвоночный png | PNGWi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9239" y1="4602" x2="56413" y2="10774"/>
                        <a14:foregroundMark x1="42500" y1="8193" x2="60652" y2="16611"/>
                        <a14:foregroundMark x1="40543" y1="10887" x2="36087" y2="18631"/>
                        <a14:foregroundMark x1="62826" y1="27722" x2="64457" y2="19192"/>
                        <a14:foregroundMark x1="66087" y1="22110" x2="66087" y2="22110"/>
                        <a14:foregroundMark x1="65652" y1="24018" x2="64457" y2="26599"/>
                        <a14:foregroundMark x1="66957" y1="19192" x2="66957" y2="19192"/>
                        <a14:foregroundMark x1="35326" y1="17733" x2="40000" y2="8530"/>
                        <a14:foregroundMark x1="36957" y1="9989" x2="36957" y2="9989"/>
                        <a14:foregroundMark x1="38587" y1="8866" x2="38587" y2="8866"/>
                        <a14:foregroundMark x1="80870" y1="75758" x2="88913" y2="73176"/>
                        <a14:foregroundMark x1="42717" y1="97868" x2="45652" y2="94725"/>
                        <a14:foregroundMark x1="60000" y1="97531" x2="55217" y2="942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593" y="1741714"/>
            <a:ext cx="5137083" cy="4975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072640" y="2978331"/>
            <a:ext cx="5468983" cy="263869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 травами – называется фитотерапия. В древние времена, люди использовали до 21тысячи видов растений! </a:t>
            </a:r>
            <a:endParaRPr lang="ru-RU" sz="28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04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854926" y="304799"/>
            <a:ext cx="6148251" cy="2220687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Ребята, давайте подробнее поговорим о каждом из этих лекарственных растений. Первое растение вам хорошо известно. </a:t>
            </a:r>
            <a:endParaRPr lang="ru-RU" sz="24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436915" y="3097177"/>
            <a:ext cx="6635931" cy="3048000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Загадка подскажет его название: В поле сестрички стоят, Желтые глазки на солнце глядят, У каждой сестрички – Белые реснички.</a:t>
            </a:r>
            <a:endParaRPr lang="ru-RU" sz="28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Доктор Айболит Доктор Айболит Врач Медицина, здоровье, фотография, рука,  позвоночный png | PNGWi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9239" y1="4602" x2="56413" y2="10774"/>
                        <a14:foregroundMark x1="42500" y1="8193" x2="60652" y2="16611"/>
                        <a14:foregroundMark x1="40543" y1="10887" x2="36087" y2="18631"/>
                        <a14:foregroundMark x1="62826" y1="27722" x2="64457" y2="19192"/>
                        <a14:foregroundMark x1="66087" y1="22110" x2="66087" y2="22110"/>
                        <a14:foregroundMark x1="65652" y1="24018" x2="64457" y2="26599"/>
                        <a14:foregroundMark x1="66957" y1="19192" x2="66957" y2="19192"/>
                        <a14:foregroundMark x1="35326" y1="17733" x2="40000" y2="8530"/>
                        <a14:foregroundMark x1="36957" y1="9989" x2="36957" y2="9989"/>
                        <a14:foregroundMark x1="38587" y1="8866" x2="38587" y2="8866"/>
                        <a14:foregroundMark x1="80870" y1="75758" x2="88913" y2="73176"/>
                        <a14:foregroundMark x1="42717" y1="97868" x2="45652" y2="94725"/>
                        <a14:foregroundMark x1="60000" y1="97531" x2="55217" y2="942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989" y="1613482"/>
            <a:ext cx="5278481" cy="511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46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Ромашка описание свойст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954" y="2128020"/>
            <a:ext cx="7923621" cy="465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863634" y="418010"/>
            <a:ext cx="9056915" cy="1558835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Ромашка </a:t>
            </a:r>
            <a: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одно из самых популярных лекарственных растений. Цветы ромашки входят в состав успокоительных 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сборов. Отвары </a:t>
            </a:r>
            <a: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ромашки используют при простудных заболеваниях для полоскания горла. Ромашка поможет и больному животику.</a:t>
            </a:r>
          </a:p>
        </p:txBody>
      </p:sp>
    </p:spTree>
    <p:extLst>
      <p:ext uri="{BB962C8B-B14F-4D97-AF65-F5344CB8AC3E}">
        <p14:creationId xmlns:p14="http://schemas.microsoft.com/office/powerpoint/2010/main" val="422772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428206" y="165463"/>
            <a:ext cx="7628708" cy="3553097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Угадайте следующее </a:t>
            </a:r>
            <a:r>
              <a:rPr lang="ru-RU" sz="28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растение. </a:t>
            </a:r>
            <a:r>
              <a:rPr lang="ru-RU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Тонкий стебель у дорожки На конце его – сережки. Лечит ранки и </a:t>
            </a:r>
            <a:r>
              <a:rPr lang="ru-RU" sz="28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ожоги этот </a:t>
            </a:r>
            <a:r>
              <a:rPr lang="ru-RU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лекарь у дороги.</a:t>
            </a:r>
          </a:p>
        </p:txBody>
      </p:sp>
      <p:pic>
        <p:nvPicPr>
          <p:cNvPr id="3" name="Picture 4" descr="Доктор Айболит Доктор Айболит Врач Медицина, здоровье, фотография, рука,  позвоночный png | PNGWi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9239" y1="4602" x2="56413" y2="10774"/>
                        <a14:foregroundMark x1="42500" y1="8193" x2="60652" y2="16611"/>
                        <a14:foregroundMark x1="40543" y1="10887" x2="36087" y2="18631"/>
                        <a14:foregroundMark x1="62826" y1="27722" x2="64457" y2="19192"/>
                        <a14:foregroundMark x1="66087" y1="22110" x2="66087" y2="22110"/>
                        <a14:foregroundMark x1="65652" y1="24018" x2="64457" y2="26599"/>
                        <a14:foregroundMark x1="66957" y1="19192" x2="66957" y2="19192"/>
                        <a14:foregroundMark x1="35326" y1="17733" x2="40000" y2="8530"/>
                        <a14:foregroundMark x1="36957" y1="9989" x2="36957" y2="9989"/>
                        <a14:foregroundMark x1="38587" y1="8866" x2="38587" y2="8866"/>
                        <a14:foregroundMark x1="80870" y1="75758" x2="88913" y2="73176"/>
                        <a14:foregroundMark x1="42717" y1="97868" x2="45652" y2="94725"/>
                        <a14:foregroundMark x1="60000" y1="97531" x2="55217" y2="942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989" y="1613482"/>
            <a:ext cx="5278481" cy="511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0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Подорожник большой: описание, применение, сбор — Алтайский Кед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263" y="2169577"/>
            <a:ext cx="6155509" cy="461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368731" y="220717"/>
            <a:ext cx="8856618" cy="18693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Подорожник люди используют с давних пор для заживления ран. В настоящее время настой и отвар листьев большого подорожника применяется при лечении кашля. Отваром листьев растения 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полощут </a:t>
            </a:r>
            <a: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полость 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рта, </a:t>
            </a:r>
            <a: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зубной боли и воспалении десен. </a:t>
            </a:r>
            <a:r>
              <a:rPr lang="ru-RU" sz="2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 </a:t>
            </a:r>
            <a:r>
              <a:rPr lang="ru-RU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свежих листьев растения эффективен при болезни желудка.</a:t>
            </a:r>
          </a:p>
        </p:txBody>
      </p:sp>
    </p:spTree>
    <p:extLst>
      <p:ext uri="{BB962C8B-B14F-4D97-AF65-F5344CB8AC3E}">
        <p14:creationId xmlns:p14="http://schemas.microsoft.com/office/powerpoint/2010/main" val="300217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280160" y="148046"/>
            <a:ext cx="7907382" cy="3431178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Отгадайте загадку: В летний солнечный денек Золотой расцвел цветок. На высокой тонкой ножке Все дремал он у дорожки, А проснулся - улыбнулся: - Вот пушистый я какой! Ах, боюсь, что разлечусь, Тише, ветер луговой!</a:t>
            </a:r>
          </a:p>
        </p:txBody>
      </p:sp>
      <p:pic>
        <p:nvPicPr>
          <p:cNvPr id="3" name="Picture 4" descr="Доктор Айболит Доктор Айболит Врач Медицина, здоровье, фотография, рука,  позвоночный png | PNGWi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9239" y1="4602" x2="56413" y2="10774"/>
                        <a14:foregroundMark x1="42500" y1="8193" x2="60652" y2="16611"/>
                        <a14:foregroundMark x1="40543" y1="10887" x2="36087" y2="18631"/>
                        <a14:foregroundMark x1="62826" y1="27722" x2="64457" y2="19192"/>
                        <a14:foregroundMark x1="66087" y1="22110" x2="66087" y2="22110"/>
                        <a14:foregroundMark x1="65652" y1="24018" x2="64457" y2="26599"/>
                        <a14:foregroundMark x1="66957" y1="19192" x2="66957" y2="19192"/>
                        <a14:foregroundMark x1="35326" y1="17733" x2="40000" y2="8530"/>
                        <a14:foregroundMark x1="36957" y1="9989" x2="36957" y2="9989"/>
                        <a14:foregroundMark x1="38587" y1="8866" x2="38587" y2="8866"/>
                        <a14:foregroundMark x1="80870" y1="75758" x2="88913" y2="73176"/>
                        <a14:foregroundMark x1="42717" y1="97868" x2="45652" y2="94725"/>
                        <a14:foregroundMark x1="60000" y1="97531" x2="55217" y2="942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989" y="1613482"/>
            <a:ext cx="5278481" cy="511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63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кую пользу и какой вред приносят одуванчики в огород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457" y="2151987"/>
            <a:ext cx="8166674" cy="459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672046" y="243840"/>
            <a:ext cx="9805851" cy="1724297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Лекарственное растение одуванчик служит для улучшения аппетита. Наружно настой корней одуванчика советуют при разных кожных болезнях. Свежий сок растения используется как косметическое средство.</a:t>
            </a:r>
          </a:p>
        </p:txBody>
      </p:sp>
    </p:spTree>
    <p:extLst>
      <p:ext uri="{BB962C8B-B14F-4D97-AF65-F5344CB8AC3E}">
        <p14:creationId xmlns:p14="http://schemas.microsoft.com/office/powerpoint/2010/main" val="65527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523999" y="182881"/>
            <a:ext cx="7471955" cy="2838994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Следующая загадка: Вкусен чай и ароматен, С ней он легок и приятен: Листочки сорваны, помяты. Что ты вдыхаешь? - Запах...</a:t>
            </a:r>
          </a:p>
        </p:txBody>
      </p:sp>
      <p:pic>
        <p:nvPicPr>
          <p:cNvPr id="3" name="Picture 4" descr="Доктор Айболит Доктор Айболит Врач Медицина, здоровье, фотография, рука,  позвоночный png | PNGWi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9239" y1="4602" x2="56413" y2="10774"/>
                        <a14:foregroundMark x1="42500" y1="8193" x2="60652" y2="16611"/>
                        <a14:foregroundMark x1="40543" y1="10887" x2="36087" y2="18631"/>
                        <a14:foregroundMark x1="62826" y1="27722" x2="64457" y2="19192"/>
                        <a14:foregroundMark x1="66087" y1="22110" x2="66087" y2="22110"/>
                        <a14:foregroundMark x1="65652" y1="24018" x2="64457" y2="26599"/>
                        <a14:foregroundMark x1="66957" y1="19192" x2="66957" y2="19192"/>
                        <a14:foregroundMark x1="35326" y1="17733" x2="40000" y2="8530"/>
                        <a14:foregroundMark x1="36957" y1="9989" x2="36957" y2="9989"/>
                        <a14:foregroundMark x1="38587" y1="8866" x2="38587" y2="8866"/>
                        <a14:foregroundMark x1="80870" y1="75758" x2="88913" y2="73176"/>
                        <a14:foregroundMark x1="42717" y1="97868" x2="45652" y2="94725"/>
                        <a14:foregroundMark x1="60000" y1="97531" x2="55217" y2="942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989" y="1613482"/>
            <a:ext cx="5278481" cy="511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84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74</TotalTime>
  <Words>537</Words>
  <Application>Microsoft Office PowerPoint</Application>
  <PresentationFormat>Широкоэкранный</PresentationFormat>
  <Paragraphs>24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Century Gothic</vt:lpstr>
      <vt:lpstr>Times New Roman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Windows User</cp:lastModifiedBy>
  <cp:revision>9</cp:revision>
  <dcterms:created xsi:type="dcterms:W3CDTF">2021-10-04T16:15:17Z</dcterms:created>
  <dcterms:modified xsi:type="dcterms:W3CDTF">2021-10-04T17:30:06Z</dcterms:modified>
</cp:coreProperties>
</file>