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387-D4EA-4D1A-A9B0-0E56901E5F0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0FE7-84B8-4050-AB0F-CA144D04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0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387-D4EA-4D1A-A9B0-0E56901E5F0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0FE7-84B8-4050-AB0F-CA144D04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0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387-D4EA-4D1A-A9B0-0E56901E5F0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0FE7-84B8-4050-AB0F-CA144D04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4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387-D4EA-4D1A-A9B0-0E56901E5F0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0FE7-84B8-4050-AB0F-CA144D04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0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387-D4EA-4D1A-A9B0-0E56901E5F0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0FE7-84B8-4050-AB0F-CA144D04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98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387-D4EA-4D1A-A9B0-0E56901E5F0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0FE7-84B8-4050-AB0F-CA144D04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07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387-D4EA-4D1A-A9B0-0E56901E5F0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0FE7-84B8-4050-AB0F-CA144D04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2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387-D4EA-4D1A-A9B0-0E56901E5F0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0FE7-84B8-4050-AB0F-CA144D04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36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387-D4EA-4D1A-A9B0-0E56901E5F0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0FE7-84B8-4050-AB0F-CA144D04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8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387-D4EA-4D1A-A9B0-0E56901E5F0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0FE7-84B8-4050-AB0F-CA144D04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1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387-D4EA-4D1A-A9B0-0E56901E5F0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0FE7-84B8-4050-AB0F-CA144D04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0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AE387-D4EA-4D1A-A9B0-0E56901E5F04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10FE7-84B8-4050-AB0F-CA144D042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15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ВИДЕОФОН Светлый Космос 720 Kotanika Design - YouTube&quot; — card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784887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онспект занятия по лепке в подготовительной группе на тему : «Веселые инопланетяне».</a:t>
            </a:r>
          </a:p>
          <a:p>
            <a:endParaRPr lang="ru-RU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Цель</a:t>
            </a: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400" b="1" i="1" dirty="0" smtClean="0"/>
              <a:t>Развивать умение лепить задуманный образ по представлению, предвидеть результат и достигать его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Задачи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i="1" dirty="0" smtClean="0"/>
              <a:t>1.Формировать умения использовать разнообразные приемы ( рас­катывания, растягивания, расплющивания, различные способы соединения деталей поделки).</a:t>
            </a:r>
          </a:p>
          <a:p>
            <a:r>
              <a:rPr lang="ru-RU" sz="1400" b="1" i="1" dirty="0" smtClean="0"/>
              <a:t>2. </a:t>
            </a:r>
            <a:r>
              <a:rPr lang="ru-RU" sz="1400" b="1" i="1" dirty="0"/>
              <a:t>Р</a:t>
            </a:r>
            <a:r>
              <a:rPr lang="ru-RU" sz="1400" b="1" i="1" dirty="0" smtClean="0"/>
              <a:t>азвивать мелкую моторику руки, развивать навыки творческого рассказывания и рас­сказывания по предложенному плану.</a:t>
            </a:r>
          </a:p>
          <a:p>
            <a:r>
              <a:rPr lang="ru-RU" sz="1400" b="1" i="1" dirty="0" smtClean="0"/>
              <a:t>3. Воспитывать у детей навыки совместной деятельности, аккуратность</a:t>
            </a:r>
          </a:p>
          <a:p>
            <a:r>
              <a:rPr lang="ru-RU" sz="1400" b="1" i="1" dirty="0" smtClean="0"/>
              <a:t>при работе с пластилином.</a:t>
            </a:r>
          </a:p>
          <a:p>
            <a:endParaRPr lang="ru-RU" sz="1400" b="1" i="1" dirty="0"/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Предварительная работа:</a:t>
            </a:r>
          </a:p>
          <a:p>
            <a:r>
              <a:rPr lang="ru-RU" sz="1400" b="1" i="1" dirty="0" smtClean="0"/>
              <a:t>1. Беседа о космосе, первом полете человека в космос, профессии</a:t>
            </a:r>
          </a:p>
          <a:p>
            <a:r>
              <a:rPr lang="ru-RU" sz="1400" b="1" i="1" dirty="0" smtClean="0"/>
              <a:t>Космонавт.</a:t>
            </a:r>
          </a:p>
          <a:p>
            <a:r>
              <a:rPr lang="ru-RU" sz="1400" b="1" i="1" dirty="0" smtClean="0"/>
              <a:t>2. Просмотр иллюстраций с изображением космоса и космических</a:t>
            </a:r>
          </a:p>
          <a:p>
            <a:r>
              <a:rPr lang="ru-RU" sz="1400" b="1" i="1" dirty="0" smtClean="0"/>
              <a:t>Объектов.</a:t>
            </a:r>
          </a:p>
          <a:p>
            <a:r>
              <a:rPr lang="ru-RU" sz="1400" b="1" i="1" dirty="0" smtClean="0"/>
              <a:t>3. Познавательная деятельность, просмотр презентации Солнечной</a:t>
            </a:r>
          </a:p>
          <a:p>
            <a:r>
              <a:rPr lang="ru-RU" sz="1400" b="1" i="1" dirty="0" smtClean="0"/>
              <a:t>Системы.</a:t>
            </a:r>
          </a:p>
          <a:p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Материал</a:t>
            </a:r>
            <a:r>
              <a:rPr lang="ru-RU" sz="1400" b="1" i="1" dirty="0" smtClean="0"/>
              <a:t>: Пластилин разных цветов, дощечки, стеки, салфетки.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150358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ИДЕОФОН Светлый Космос 720 Kotanika Design - YouTube&quot; — card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6949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74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ИДЕОФОН Светлый Космос 720 Kotanika Design - YouTube&quot; — card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85899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600400" cy="509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9208"/>
            <a:ext cx="3666852" cy="507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025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ВИДЕОФОН Светлый Космос 720 Kotanika Design - YouTube&quot; — card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" y="-36773"/>
            <a:ext cx="9131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ds05.infourok.ru/uploads/ex/1345/0002229c-0b74f8c8/img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57" y="332656"/>
            <a:ext cx="4079427" cy="305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dou38.ru/br26/images/16-17/muz_ruk/14.06.17_5/514.06.17_3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672408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29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ВИДЕОФОН Светлый Космос 720 Kotanika Design - YouTube&quot; — card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60648"/>
            <a:ext cx="67687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Работа детей самостоятельно:</a:t>
            </a:r>
          </a:p>
          <a:p>
            <a:r>
              <a:rPr lang="ru-RU" sz="1400" dirty="0" smtClean="0"/>
              <a:t>Сейчас вы можете пофантазировать и слепить инопла­нетян такими, какими вы их воображаете. Для этого у вас есть пластилин разных цветов, стеки.</a:t>
            </a:r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507190" cy="466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s://i0.wp.com/luntiki.ru/uploads/images/1/f/2/e/3/da4730c58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4371469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79438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162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7</cp:revision>
  <dcterms:created xsi:type="dcterms:W3CDTF">2020-04-05T10:52:30Z</dcterms:created>
  <dcterms:modified xsi:type="dcterms:W3CDTF">2020-04-05T13:13:04Z</dcterms:modified>
</cp:coreProperties>
</file>