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60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E387-D4EA-4D1A-A9B0-0E56901E5F04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0FE7-84B8-4050-AB0F-CA144D042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408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E387-D4EA-4D1A-A9B0-0E56901E5F04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0FE7-84B8-4050-AB0F-CA144D042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508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E387-D4EA-4D1A-A9B0-0E56901E5F04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0FE7-84B8-4050-AB0F-CA144D042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240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E387-D4EA-4D1A-A9B0-0E56901E5F04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0FE7-84B8-4050-AB0F-CA144D042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02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E387-D4EA-4D1A-A9B0-0E56901E5F04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0FE7-84B8-4050-AB0F-CA144D042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988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E387-D4EA-4D1A-A9B0-0E56901E5F04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0FE7-84B8-4050-AB0F-CA144D042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073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E387-D4EA-4D1A-A9B0-0E56901E5F04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0FE7-84B8-4050-AB0F-CA144D042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720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E387-D4EA-4D1A-A9B0-0E56901E5F04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0FE7-84B8-4050-AB0F-CA144D042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368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E387-D4EA-4D1A-A9B0-0E56901E5F04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0FE7-84B8-4050-AB0F-CA144D042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8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E387-D4EA-4D1A-A9B0-0E56901E5F04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0FE7-84B8-4050-AB0F-CA144D042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915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E387-D4EA-4D1A-A9B0-0E56901E5F04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0FE7-84B8-4050-AB0F-CA144D042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208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AE387-D4EA-4D1A-A9B0-0E56901E5F04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10FE7-84B8-4050-AB0F-CA144D042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157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ВИДЕОФОН Светлый Космос 720 Kotanika Design - YouTube&quot; — card of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14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404664"/>
            <a:ext cx="784887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К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онспект занятия по лепке в подготовительной группе на тему : «Веселые инопланетяне».</a:t>
            </a:r>
          </a:p>
          <a:p>
            <a:endParaRPr lang="ru-RU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600" b="1" i="1" dirty="0" smtClean="0">
                <a:solidFill>
                  <a:schemeClr val="accent5">
                    <a:lumMod val="50000"/>
                  </a:schemeClr>
                </a:solidFill>
              </a:rPr>
              <a:t>Цель</a:t>
            </a:r>
            <a:r>
              <a:rPr lang="ru-RU" sz="1400" b="1" i="1" dirty="0" smtClean="0">
                <a:solidFill>
                  <a:schemeClr val="accent5">
                    <a:lumMod val="50000"/>
                  </a:schemeClr>
                </a:solidFill>
              </a:rPr>
              <a:t>: </a:t>
            </a:r>
            <a:r>
              <a:rPr lang="ru-RU" sz="1400" b="1" i="1" dirty="0" smtClean="0"/>
              <a:t>Развивать умение лепить задуманный образ по представлению, предвидеть результат и достигать его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r>
              <a:rPr lang="ru-RU" sz="1600" b="1" i="1" dirty="0" smtClean="0">
                <a:solidFill>
                  <a:schemeClr val="accent5">
                    <a:lumMod val="50000"/>
                  </a:schemeClr>
                </a:solidFill>
              </a:rPr>
              <a:t>Задачи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400" b="1" i="1" dirty="0" smtClean="0"/>
              <a:t>1.Формировать умения использовать разнообразные приемы ( рас­катывания, растягивания, расплющивания, различные способы соединения деталей поделки).</a:t>
            </a:r>
          </a:p>
          <a:p>
            <a:r>
              <a:rPr lang="ru-RU" sz="1400" b="1" i="1" dirty="0" smtClean="0"/>
              <a:t>2. </a:t>
            </a:r>
            <a:r>
              <a:rPr lang="ru-RU" sz="1400" b="1" i="1" dirty="0"/>
              <a:t>Р</a:t>
            </a:r>
            <a:r>
              <a:rPr lang="ru-RU" sz="1400" b="1" i="1" dirty="0" smtClean="0"/>
              <a:t>азвивать мелкую моторику руки, развивать навыки творческого рассказывания и рас­сказывания по предложенному плану.</a:t>
            </a:r>
          </a:p>
          <a:p>
            <a:r>
              <a:rPr lang="ru-RU" sz="1400" b="1" i="1" dirty="0" smtClean="0"/>
              <a:t>3. Воспитывать у детей навыки совместной деятельности, аккуратность</a:t>
            </a:r>
          </a:p>
          <a:p>
            <a:r>
              <a:rPr lang="ru-RU" sz="1400" b="1" i="1" dirty="0" smtClean="0"/>
              <a:t>при работе с пластилином.</a:t>
            </a:r>
          </a:p>
          <a:p>
            <a:endParaRPr lang="ru-RU" sz="1400" b="1" i="1" dirty="0"/>
          </a:p>
          <a:p>
            <a:r>
              <a:rPr lang="ru-RU" sz="1600" b="1" i="1" dirty="0" smtClean="0">
                <a:solidFill>
                  <a:schemeClr val="accent5">
                    <a:lumMod val="50000"/>
                  </a:schemeClr>
                </a:solidFill>
              </a:rPr>
              <a:t>Предварительная работа:</a:t>
            </a:r>
          </a:p>
          <a:p>
            <a:r>
              <a:rPr lang="ru-RU" sz="1400" b="1" i="1" dirty="0" smtClean="0"/>
              <a:t>1. Беседа о космосе, первом полете человека в космос, профессии</a:t>
            </a:r>
          </a:p>
          <a:p>
            <a:r>
              <a:rPr lang="ru-RU" sz="1400" b="1" i="1" dirty="0" smtClean="0"/>
              <a:t>Космонавт.</a:t>
            </a:r>
          </a:p>
          <a:p>
            <a:r>
              <a:rPr lang="ru-RU" sz="1400" b="1" i="1" dirty="0" smtClean="0"/>
              <a:t>2. Просмотр иллюстраций с изображением космоса и космических</a:t>
            </a:r>
          </a:p>
          <a:p>
            <a:r>
              <a:rPr lang="ru-RU" sz="1400" b="1" i="1" dirty="0" smtClean="0"/>
              <a:t>Объектов.</a:t>
            </a:r>
          </a:p>
          <a:p>
            <a:r>
              <a:rPr lang="ru-RU" sz="1400" b="1" i="1" dirty="0" smtClean="0"/>
              <a:t>3. Познавательная деятельность, просмотр презентации Солнечной</a:t>
            </a:r>
          </a:p>
          <a:p>
            <a:r>
              <a:rPr lang="ru-RU" sz="1400" b="1" i="1" dirty="0" smtClean="0"/>
              <a:t>Системы.</a:t>
            </a:r>
          </a:p>
          <a:p>
            <a:r>
              <a:rPr lang="ru-RU" sz="1600" b="1" i="1" dirty="0" smtClean="0">
                <a:solidFill>
                  <a:schemeClr val="accent5">
                    <a:lumMod val="50000"/>
                  </a:schemeClr>
                </a:solidFill>
              </a:rPr>
              <a:t>Материал</a:t>
            </a:r>
            <a:r>
              <a:rPr lang="ru-RU" sz="1400" b="1" i="1" dirty="0" smtClean="0"/>
              <a:t>: Пластилин разных цветов, дощечки, стеки, салфетки.</a:t>
            </a:r>
            <a:endParaRPr lang="ru-RU" sz="1400" b="1" i="1" dirty="0"/>
          </a:p>
        </p:txBody>
      </p:sp>
    </p:spTree>
    <p:extLst>
      <p:ext uri="{BB962C8B-B14F-4D97-AF65-F5344CB8AC3E}">
        <p14:creationId xmlns:p14="http://schemas.microsoft.com/office/powerpoint/2010/main" val="1503586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ВИДЕОФОН Светлый Космос 720 Kotanika Design - YouTube&quot; — card of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14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669495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747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ВИДЕОФОН Светлый Космос 720 Kotanika Design - YouTube&quot; — card of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14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301208"/>
            <a:ext cx="8589963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3600400" cy="5092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29208"/>
            <a:ext cx="3666852" cy="5079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9025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ВИДЕОФОН Светлый Космос 720 Kotanika Design - YouTube&quot; — card of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2" y="-36773"/>
            <a:ext cx="91314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ds05.infourok.ru/uploads/ex/1345/0002229c-0b74f8c8/img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57" y="332656"/>
            <a:ext cx="4079427" cy="305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https://dou38.ru/br26/images/16-17/muz_ruk/14.06.17_5/514.06.17_36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48680"/>
            <a:ext cx="3672408" cy="5472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3292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ВИДЕОФОН Светлый Космос 720 Kotanika Design - YouTube&quot; — card of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14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260648"/>
            <a:ext cx="676875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Работа детей самостоятельно:</a:t>
            </a:r>
          </a:p>
          <a:p>
            <a:r>
              <a:rPr lang="ru-RU" sz="1400" dirty="0" smtClean="0"/>
              <a:t>Сейчас вы можете пофантазировать и слепить инопла­нетян такими, какими вы их воображаете. Для этого у вас есть пластилин разных цветов, стеки.</a:t>
            </a:r>
          </a:p>
          <a:p>
            <a:endParaRPr lang="ru-RU" sz="1400" dirty="0"/>
          </a:p>
          <a:p>
            <a:endParaRPr lang="ru-RU" sz="1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3507190" cy="4662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https://i0.wp.com/luntiki.ru/uploads/images/1/f/2/e/3/da4730c583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24744"/>
            <a:ext cx="4371469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79438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162</Words>
  <Application>Microsoft Office PowerPoint</Application>
  <PresentationFormat>Экран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7</cp:revision>
  <dcterms:created xsi:type="dcterms:W3CDTF">2020-04-05T10:52:30Z</dcterms:created>
  <dcterms:modified xsi:type="dcterms:W3CDTF">2020-04-05T13:13:04Z</dcterms:modified>
</cp:coreProperties>
</file>