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21" autoAdjust="0"/>
    <p:restoredTop sz="94660"/>
  </p:normalViewPr>
  <p:slideViewPr>
    <p:cSldViewPr>
      <p:cViewPr>
        <p:scale>
          <a:sx n="100" d="100"/>
          <a:sy n="100" d="100"/>
        </p:scale>
        <p:origin x="-43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474D-2C3C-45FD-AC4F-0593BBF67E8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F4BDF-570D-4A32-B67C-F50FDBE03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BDF-570D-4A32-B67C-F50FDBE03F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3EB2-9AFE-4456-9E5E-944931E137C0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3FA8-31AC-4026-A77E-FDF522BB9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2852936"/>
            <a:ext cx="2016224" cy="1080120"/>
          </a:xfrm>
        </p:spPr>
        <p:txBody>
          <a:bodyPr>
            <a:normAutofit fontScale="32500" lnSpcReduction="20000"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4900" b="1" dirty="0" err="1" smtClean="0">
                <a:solidFill>
                  <a:srgbClr val="002060"/>
                </a:solidFill>
              </a:rPr>
              <a:t>Сажаева</a:t>
            </a:r>
            <a:r>
              <a:rPr lang="ru-RU" sz="49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4900" b="1" dirty="0" smtClean="0">
                <a:solidFill>
                  <a:srgbClr val="002060"/>
                </a:solidFill>
              </a:rPr>
              <a:t>Наталья </a:t>
            </a:r>
          </a:p>
          <a:p>
            <a:r>
              <a:rPr lang="ru-RU" sz="4900" b="1" dirty="0" smtClean="0">
                <a:solidFill>
                  <a:srgbClr val="002060"/>
                </a:solidFill>
              </a:rPr>
              <a:t>Николаевна</a:t>
            </a:r>
            <a:endParaRPr lang="ru-RU" sz="49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63201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«РАЗНОЦВЕТНЫЙ КАЛЕЙДОСКОП»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C:\Users\Наталья\Desktop\Наташа\Новая папка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468" y="188640"/>
            <a:ext cx="187392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75009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программы: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 детей мелкой моторики, творческих способностей, фантазии, воображения средствами нетрадиционного рисования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5926" b="4938"/>
          <a:stretch>
            <a:fillRect/>
          </a:stretch>
        </p:blipFill>
        <p:spPr bwMode="auto">
          <a:xfrm>
            <a:off x="0" y="3982614"/>
            <a:ext cx="6572264" cy="287538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42852"/>
            <a:ext cx="6584776" cy="57150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1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8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Познакомить детей с разными видами нетрадиционных техник рисования.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Учить самостоятельно рисовать, используя пальчики, ладони, печатки.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Развивающие:</a:t>
            </a: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Развивать  эстетические чувства, чувство цвета, ритма.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Развивать мелкую моторику рук.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Воспитательные:</a:t>
            </a:r>
            <a:endParaRPr lang="ru-RU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Воспитывать  устойчивый  интерес к рисованию нетрадиционными способами.</a:t>
            </a:r>
          </a:p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Воспитывать чувство радости при восприятии созданных рисунков.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7500" b="5000"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6584776" cy="2304256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Ожидаемые  </a:t>
            </a:r>
            <a:r>
              <a:rPr lang="ru-RU" sz="1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результаты:</a:t>
            </a:r>
            <a:endParaRPr lang="ru-RU" sz="1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67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должны самостоятельно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применять различные виды  нетрадиционных техник  рисования для  получения выразительного образа; 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свободно воплощать свои замыслы;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возрастет интерес к художественной деятельности, появится желание к самовыражению. Что, несомненно, будет способствовать развитию творческих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способностей.</a:t>
            </a:r>
            <a:endParaRPr lang="ru-RU" sz="8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3138"/>
          <a:stretch>
            <a:fillRect/>
          </a:stretch>
        </p:blipFill>
        <p:spPr bwMode="auto">
          <a:xfrm>
            <a:off x="0" y="4112561"/>
            <a:ext cx="5715008" cy="2745437"/>
          </a:xfrm>
          <a:prstGeom prst="rect">
            <a:avLst/>
          </a:prstGeom>
          <a:noFill/>
        </p:spPr>
      </p:pic>
      <p:pic>
        <p:nvPicPr>
          <p:cNvPr id="5" name="Рисунок 4" descr="IMG_16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4857752" cy="3643314"/>
          </a:xfrm>
          <a:prstGeom prst="rect">
            <a:avLst/>
          </a:prstGeom>
        </p:spPr>
      </p:pic>
      <p:pic>
        <p:nvPicPr>
          <p:cNvPr id="6" name="Рисунок 5" descr="IMG_16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693537" y="950009"/>
            <a:ext cx="4742744" cy="3557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78619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«Рыбки в аквариуме»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коллективная работа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(рисование ладошками)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214950"/>
            <a:ext cx="30718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«Новогодняя елочка»</a:t>
            </a:r>
          </a:p>
          <a:p>
            <a:pPr algn="ctr"/>
            <a:r>
              <a:rPr lang="ru-RU" dirty="0" smtClean="0"/>
              <a:t>к</a:t>
            </a:r>
            <a:r>
              <a:rPr lang="ru-RU" dirty="0" smtClean="0"/>
              <a:t>оллективная работа </a:t>
            </a:r>
          </a:p>
          <a:p>
            <a:pPr algn="ctr"/>
            <a:r>
              <a:rPr lang="ru-RU" dirty="0" smtClean="0"/>
              <a:t>(рисование ладошками с элементами аппликации)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3138"/>
          <a:stretch>
            <a:fillRect/>
          </a:stretch>
        </p:blipFill>
        <p:spPr bwMode="auto">
          <a:xfrm>
            <a:off x="0" y="4112561"/>
            <a:ext cx="5715008" cy="2745437"/>
          </a:xfrm>
          <a:prstGeom prst="rect">
            <a:avLst/>
          </a:prstGeom>
          <a:noFill/>
        </p:spPr>
      </p:pic>
      <p:pic>
        <p:nvPicPr>
          <p:cNvPr id="7" name="Рисунок 6" descr="IMG_1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4357686" cy="3268265"/>
          </a:xfrm>
          <a:prstGeom prst="rect">
            <a:avLst/>
          </a:prstGeom>
        </p:spPr>
      </p:pic>
      <p:pic>
        <p:nvPicPr>
          <p:cNvPr id="9" name="Рисунок 8" descr="IMG_15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785794"/>
            <a:ext cx="3643306" cy="2732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371475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 занятия: «Воздушные шарики»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3138"/>
          <a:stretch>
            <a:fillRect/>
          </a:stretch>
        </p:blipFill>
        <p:spPr bwMode="auto">
          <a:xfrm>
            <a:off x="0" y="4112561"/>
            <a:ext cx="5715008" cy="2745437"/>
          </a:xfrm>
          <a:prstGeom prst="rect">
            <a:avLst/>
          </a:prstGeom>
          <a:noFill/>
        </p:spPr>
      </p:pic>
      <p:pic>
        <p:nvPicPr>
          <p:cNvPr id="10" name="Рисунок 9" descr="IMG_1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7166"/>
            <a:ext cx="4000496" cy="3000372"/>
          </a:xfrm>
          <a:prstGeom prst="rect">
            <a:avLst/>
          </a:prstGeom>
        </p:spPr>
      </p:pic>
      <p:pic>
        <p:nvPicPr>
          <p:cNvPr id="11" name="Рисунок 10" descr="IMG_1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85728"/>
            <a:ext cx="4095747" cy="30718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7290" y="371475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в процессе выполнения задания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8sbkc7aqg.xn--p1ai/wp-content/uploads/2016/09/%D0%BB%D0%B0%D0%B4%D0%BE%D1%88%D0%BA%D0%B8.jpg"/>
          <p:cNvPicPr>
            <a:picLocks noChangeAspect="1" noChangeArrowheads="1"/>
          </p:cNvPicPr>
          <p:nvPr/>
        </p:nvPicPr>
        <p:blipFill>
          <a:blip r:embed="rId3" cstate="print"/>
          <a:srcRect t="23138"/>
          <a:stretch>
            <a:fillRect/>
          </a:stretch>
        </p:blipFill>
        <p:spPr bwMode="auto">
          <a:xfrm>
            <a:off x="0" y="4112561"/>
            <a:ext cx="5715008" cy="2745437"/>
          </a:xfrm>
          <a:prstGeom prst="rect">
            <a:avLst/>
          </a:prstGeom>
          <a:noFill/>
        </p:spPr>
      </p:pic>
      <p:pic>
        <p:nvPicPr>
          <p:cNvPr id="12" name="Рисунок 11" descr="IMG_1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3929058" cy="2946794"/>
          </a:xfrm>
          <a:prstGeom prst="rect">
            <a:avLst/>
          </a:prstGeom>
        </p:spPr>
      </p:pic>
      <p:pic>
        <p:nvPicPr>
          <p:cNvPr id="16" name="Рисунок 15" descr="IMG_1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14290"/>
            <a:ext cx="4429124" cy="3321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357187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Итог творческого занятия по теме: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«Воздушные шарики»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(печать картофелем)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91</Words>
  <Application>Microsoft Office PowerPoint</Application>
  <PresentationFormat>Экран (4:3)</PresentationFormat>
  <Paragraphs>43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«РАЗНОЦВЕТНЫЙ КАЛЕЙДОСКОП»</dc:title>
  <dc:creator>Наталья</dc:creator>
  <cp:lastModifiedBy>Ната_Сергей</cp:lastModifiedBy>
  <cp:revision>16</cp:revision>
  <dcterms:created xsi:type="dcterms:W3CDTF">2017-03-17T04:01:48Z</dcterms:created>
  <dcterms:modified xsi:type="dcterms:W3CDTF">2017-03-18T07:51:28Z</dcterms:modified>
</cp:coreProperties>
</file>