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090172"/>
            <a:ext cx="776206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Аппликация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«Открытка для друга»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494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108" y="332656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 тебя есть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друзья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Назови их.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что такое дружба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Ответы детей.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Дружба - это когда люди хотят быть вместе, когда вместе играют и ссорятся. Друзья - это люди, с которыми нам интересно и комфортно.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ты знаешь,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какими должны быть настоящие друзья? Сейчас мы это проверим. Я буду задавать вопросы, 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 отвечай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«да-да-да» или «нет-нет-нет».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Игра «Да-да-да», «нет-нет-нет».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Будем крепко мы дружить?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(да-да-да)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Нашей дружбой дорожить?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(да-да-да)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Мы научимся играть?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(да-да-да)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Другу будем помогать?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(да-да-да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Друга нужно разозлить?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(нет-нет-нет)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49394" y="227687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улыбку подарить?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(да-да-да)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Друга стоит обижать?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(нет-нет-нет)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Чай с друзьями будем пить?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(да-да-да)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Будем крепко мы дружить?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(да-да-да)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103674"/>
            <a:ext cx="86245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Молодцы!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Справился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заданием.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что можно сделать, что бы обрадовать друга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Ответы детей.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предлагаю вам сделать открытку для друга.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79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Аппликация &quot;Одуванчик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97" t="5825" r="26490" b="6072"/>
          <a:stretch/>
        </p:blipFill>
        <p:spPr bwMode="auto">
          <a:xfrm>
            <a:off x="323528" y="692696"/>
            <a:ext cx="3893128" cy="515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27984" y="404664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Что понадобится для творческой работы? Картон темно-зеленого цвета и салатового; Немного желтой и красной бумаги или картона; Двигающиеся глазки; Коктейльная трубочка; Вата; Клей ПВА, ножницы, простой карандаш, красный и черный фломастеры.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8" name="Picture 4" descr="Аппликация &quot;Одуванчик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467" y="3269641"/>
            <a:ext cx="3307034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42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7292" y="151180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Нарисуйте и вырежьте из желтой бумаги или картона кружок. Из картона салатового цвета вырежьте листья одуванчика. Нарисуйте предварительно рисунок, состоящий из 5-6 треугольников, расположившихся друг на дружке. Сложите зеленый картон в три раза и вырежьте сразу три характерных для одуванчика листа. Для контраста и яркости аппликации сделайте любые красные цветочки.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Аппликация &quot;Одуванчик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639" y="2459504"/>
            <a:ext cx="5540623" cy="361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475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6990" y="183676"/>
            <a:ext cx="85689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лист картона темно-зеленого цвета приклейте коктейльную трубочку, предварительно укоротив ее до нужных размеров. Пластик плохо приклеивается обычным клеем, лучше использовать супер-клей. Но справится с задачей и ПВА: нужно его капнуть на кончики трубочки, которую затем следует хорошо прижать к бумаге и некоторое время подержать. Отпустить и не трогать, пока клей полностью не засохнет. Или же заменить коктейльную трубочку бумажной, которую можно сделать путем тщательного сворачивания на тонкую палочку салатового картона.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Далее </a:t>
            </a:r>
            <a:r>
              <a:rPr lang="ru-RU" dirty="0"/>
              <a:t>приклейте листья к стеблю. Только сначала их сложите вдвое в высоту, и клей нанесите только на получившийся сгиб. Приклейте листик по </a:t>
            </a:r>
            <a:r>
              <a:rPr lang="ru-RU" dirty="0" smtClean="0"/>
              <a:t>серединке</a:t>
            </a:r>
            <a:r>
              <a:rPr lang="ru-RU" dirty="0"/>
              <a:t>, чтобы стороны немного возвышались над бумагой, создавая объемность аппликации.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Аппликация одуванчик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4" t="7539" r="20650" b="5996"/>
          <a:stretch/>
        </p:blipFill>
        <p:spPr bwMode="auto">
          <a:xfrm>
            <a:off x="4535639" y="3645024"/>
            <a:ext cx="2684691" cy="308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308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3600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Сделайте одуванчику лицо, приклейте шевелящиеся глазки, если нет таких в наличии, вырежьте из черной и белой бумаги или нарисуйте фломастером. Также добавьте одуванчику носик, веснушки и задорную улыбку. Приклейте веселое личико к стеблю. Нанесите на верхнюю часть и немного сбоку желтого кружка-лица клей, отрывайте по кусочку вату, немного вытягивайте и обклейте вокруг кружка.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 descr="Аппликация одуванчик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33" t="2979" r="22403" b="5147"/>
          <a:stretch/>
        </p:blipFill>
        <p:spPr bwMode="auto">
          <a:xfrm>
            <a:off x="4860032" y="996931"/>
            <a:ext cx="3432836" cy="428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5733256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завершении украсьте аппликацию с одуванчиком красными цветочками и работа готова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61420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</TotalTime>
  <Words>479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SH-U</dc:creator>
  <cp:lastModifiedBy>SH-U</cp:lastModifiedBy>
  <cp:revision>2</cp:revision>
  <dcterms:created xsi:type="dcterms:W3CDTF">2020-05-18T17:10:11Z</dcterms:created>
  <dcterms:modified xsi:type="dcterms:W3CDTF">2020-05-18T17:35:14Z</dcterms:modified>
</cp:coreProperties>
</file>