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5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12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007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95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22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849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00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8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924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66F22-BB55-462B-BBDE-C358DAD2CB96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A929A-B4AF-4153-B995-7A225DD43C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0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636" y="13854"/>
            <a:ext cx="9125528" cy="6844146"/>
          </a:xfrm>
          <a:prstGeom prst="rect">
            <a:avLst/>
          </a:prstGeom>
        </p:spPr>
      </p:pic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764" y="9400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1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12" y="18649"/>
            <a:ext cx="4816043" cy="6839351"/>
          </a:xfrm>
          <a:prstGeom prst="rect">
            <a:avLst/>
          </a:prstGeom>
        </p:spPr>
      </p:pic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37730" y="4782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0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63" y="0"/>
            <a:ext cx="4781474" cy="6858000"/>
          </a:xfrm>
          <a:prstGeom prst="rect">
            <a:avLst/>
          </a:prstGeom>
        </p:spPr>
      </p:pic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3598" y="496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4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атарский национальный костюм - Национальный акцен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273" y="0"/>
            <a:ext cx="49310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2034" y="17528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6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ак-чак (татарское блюдо) — Познавательный журнал ЕНО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26" y="3536133"/>
            <a:ext cx="5651211" cy="317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46622" y="2428137"/>
            <a:ext cx="4119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ЧАК-ЧАК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0258" y="4005048"/>
            <a:ext cx="4802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ШУРПА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Шурп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6" y="109323"/>
            <a:ext cx="60960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0616" y="7368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5200" y="0"/>
            <a:ext cx="7075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САБАНТУЙ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Чем порадует сельский Сабантуй « Республика Татарста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5" y="923330"/>
            <a:ext cx="4904865" cy="326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Улправда - Торжествуй, Сабантуй! Ульяновские татары приглашают на праздни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65" y="923330"/>
            <a:ext cx="4701598" cy="313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абантуй - татарский народный праздник окончания весенних полевых работ |  ГБУ &quot;Таткультресурсцентр&quot; - ресурсный центр внедрения инноваций и развития  традиций в сфере культуры Республики Татарста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150" y="3962401"/>
            <a:ext cx="435210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9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ружба народов арт - 34 фот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r="7238"/>
          <a:stretch/>
        </p:blipFill>
        <p:spPr bwMode="auto">
          <a:xfrm>
            <a:off x="7980218" y="0"/>
            <a:ext cx="4211782" cy="391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ир и дружба рисунок - фото и картинки abrakadabra.fu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7" y="1153442"/>
            <a:ext cx="4165600" cy="570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исунок про дружбу народов - 40 фот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50205" cy="311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00325" y="37620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3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</Words>
  <Application>Microsoft Office PowerPoint</Application>
  <PresentationFormat>Широкоэкранный</PresentationFormat>
  <Paragraphs>3</Paragraphs>
  <Slides>7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Полянушка</dc:creator>
  <cp:lastModifiedBy>Полянушка</cp:lastModifiedBy>
  <cp:revision>7</cp:revision>
  <dcterms:created xsi:type="dcterms:W3CDTF">2022-12-12T05:53:08Z</dcterms:created>
  <dcterms:modified xsi:type="dcterms:W3CDTF">2022-12-12T08:27:18Z</dcterms:modified>
</cp:coreProperties>
</file>