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57" r:id="rId4"/>
    <p:sldId id="263" r:id="rId5"/>
    <p:sldId id="261" r:id="rId6"/>
    <p:sldId id="268" r:id="rId7"/>
    <p:sldId id="260" r:id="rId8"/>
    <p:sldId id="258" r:id="rId9"/>
    <p:sldId id="264" r:id="rId10"/>
    <p:sldId id="265" r:id="rId11"/>
    <p:sldId id="266" r:id="rId12"/>
    <p:sldId id="267" r:id="rId13"/>
    <p:sldId id="270" r:id="rId14"/>
    <p:sldId id="275" r:id="rId15"/>
    <p:sldId id="276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6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3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1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7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5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9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3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1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5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4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4AAF-844B-4A9D-BF11-E0EC982B60F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2BD48-78F4-4CAF-825C-88D265ED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2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3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7851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развитию речи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«Семья»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vestnik-dalmatovo.ru/sites/default/files/articles/1069/galery/esse_o_se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07" y="2042364"/>
            <a:ext cx="5702697" cy="40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3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c7.hotpng.com/preview/464/833/270/sister-clip-art-ot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659872" cy="3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get-zen_doc/1532998/pub_5e5ae9834723c25fd89c7cc7_5e5ae9a483fcf779e78d8e8b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1141"/>
            <a:ext cx="311463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тарше – (младше);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обрый – (злой);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-  (большой);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зрослый – (ребёнок).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кто это? Кто из них старше и почему? Кто из них выше?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30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0" y="-125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images6.fanpop.com/image/photos/38600000/Young-Anna-and-Elsa-frozen-38647149-700-7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500148" cy="36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vcs.resh.edu.ru/uploads/lesson_extract/5372/20190730175056/OEBPS/objects/m_fren_2_4_1/5bf6ad74716ca79723b7dd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16448"/>
            <a:ext cx="481031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Сестры  любят друг друга, помогают,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все вместе!</a:t>
            </a:r>
          </a:p>
        </p:txBody>
      </p:sp>
    </p:spTree>
    <p:extLst>
      <p:ext uri="{BB962C8B-B14F-4D97-AF65-F5344CB8AC3E}">
        <p14:creationId xmlns:p14="http://schemas.microsoft.com/office/powerpoint/2010/main" val="204830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s://i.pinimg.com/originals/75/77/39/757739ac92f2cd2927b5e5a9a701496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026414" cy="38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get-pdb/2091468/f7eddbfc-401b-4845-9295-538450b5b8b9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6024"/>
            <a:ext cx="32403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Братья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дружные,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весело играть вместе. У каждого есть свое любимое занятие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-Расскажи про своего брата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сестёнку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30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4" y="2355736"/>
            <a:ext cx="1750236" cy="2733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53" y="2492896"/>
            <a:ext cx="1729095" cy="2485499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66652"/>
            <a:ext cx="1682868" cy="25117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40" y="2588150"/>
            <a:ext cx="1760312" cy="23902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1223628" y="113403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 ЛИШНИЙ?  ПОЧЕМУ?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813690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Доскажи словечко.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Целует, обнимает,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сердцу прижимает.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 покупает,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и стирает.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она умеет, 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она жалеет.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Угадайте-ка, друзья.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Чья же это ….?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(Мамочка)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Мамина мама с нами живёт.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Маму она дочкой зовёт.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Как, угадай, зову её я?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любимая ….моя!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(Бабушка)</a:t>
            </a:r>
          </a:p>
          <a:p>
            <a:endParaRPr lang="ru-RU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он и седой,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белой он бородой.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Папу сыном зовёт,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гости придёт.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как зовут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внуки всегда?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Угадал? Подсказать тебе, да?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любимый, родной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Старенький…. мой.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(Дедушка)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0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528392" cy="3567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600400" cy="36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Догадался, кто это?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Вашей семье есть домашнее животное? Расскажи о нём….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606 L -0.00312 0.08372 C 0.00781 0.08904 0.02431 0.09228 0.04132 0.09228 C 0.06077 0.09228 0.07639 0.08904 0.08733 0.08372 L 0.13976 0.06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4" y="2019350"/>
            <a:ext cx="4151183" cy="4350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88" y="1926420"/>
            <a:ext cx="3592066" cy="446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домашними питомцами нужно ухаживать, расскажи, а как ты ухаживаешь за своим любимцем?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3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здорово, когда у тебя большая и дружная семья!!!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2" y="1916832"/>
            <a:ext cx="742482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2" y="-125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ds04.infourok.ru/uploads/ex/1237/0018a346-0f0f09e2/1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3" y="354631"/>
            <a:ext cx="8033150" cy="61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4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08"/>
            <a:ext cx="9157744" cy="686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764704"/>
            <a:ext cx="691276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Словесная игра «Назови ласково»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Мама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мамочка;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Папа —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папочка;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Дочь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доченька;</a:t>
            </a: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Сын— сыночек;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Брат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братик;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Сестра —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сестрёнка;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indigokhv.ru/templates/indigoclub/images/gam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ndigokhv.ru/templates/indigoclub/images/game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.ytimg.com/vi/LL6I5bWh2o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4368484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0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37" y="0"/>
            <a:ext cx="9294037" cy="695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обобщающее слово: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и мама - это мои ……(родители)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7.hotpng.com/preview/780/134/453/family-cartoon-clip-art-parents-png-transparent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88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5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764704"/>
            <a:ext cx="53823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yandex-san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yandex-sans"/>
              <a:ea typeface="Times New Roman"/>
              <a:cs typeface="Times New Roman"/>
            </a:endParaRPr>
          </a:p>
        </p:txBody>
      </p:sp>
      <p:pic>
        <p:nvPicPr>
          <p:cNvPr id="6146" name="Picture 2" descr="https://pbs.twimg.com/media/Dpm8uJlXcAAcevB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1" y="2217656"/>
            <a:ext cx="4031899" cy="37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Мама всегда ласково обнимет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целует, она добрая и заботливая.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ней весело играть и гулять.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Мамочка умеет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готовить, стирать, гладить,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вышивать.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нее можно многому научиться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-Расскажи про свою маму….</a:t>
            </a:r>
          </a:p>
          <a:p>
            <a:endParaRPr lang="ru-RU" dirty="0"/>
          </a:p>
        </p:txBody>
      </p:sp>
      <p:pic>
        <p:nvPicPr>
          <p:cNvPr id="6148" name="Picture 4" descr="https://st3.depositphotos.com/4807119/12560/v/950/depositphotos_125607056-stock-illustration-housewife-cleaning-cooking-was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84743"/>
            <a:ext cx="3634929" cy="36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7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66456"/>
            <a:ext cx="2880320" cy="2070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196752"/>
            <a:ext cx="3190868" cy="2861390"/>
          </a:xfrm>
          <a:prstGeom prst="rect">
            <a:avLst/>
          </a:prstGeom>
        </p:spPr>
      </p:pic>
      <p:pic>
        <p:nvPicPr>
          <p:cNvPr id="7170" name="Picture 2" descr="https://img2.labirint.ru/books/243984/scrn_big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5"/>
            <a:ext cx="3278019" cy="22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atic9.depositphotos.com/1526816/1235/v/950/depositphotos_12350823-stock-illustration-house-and-engine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855512" cy="23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умный! Он умеет мастерить, чинить, строить. С ним тоже можно играть и гулять.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Расскажи про  папу…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3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78" y="2132856"/>
            <a:ext cx="2902079" cy="4321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8" y="1813466"/>
            <a:ext cx="3012389" cy="4393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978" y="260648"/>
            <a:ext cx="7296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кто? Как ты думаешь?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407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02866" y="1525434"/>
            <a:ext cx="290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8134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88792" y="1427804"/>
            <a:ext cx="286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printonic.ru/uploads/images/2016/05/11/img_573334a36da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856"/>
            <a:ext cx="2065413" cy="24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journal.osnova.com.ua/UserFiles/Image/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46224"/>
            <a:ext cx="2381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tatarinova-dsyablonka.edumsko.ru/uploads/3000/10621/persona/articles/.thumbs/fol_k.jpg?15047216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6" y="4477048"/>
            <a:ext cx="2356792" cy="227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847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бабушкой и дедушкой очень интересно. Бабушка умеет рассказывать сказки и печь вкусные пирожки, а еще она вяжет и шьет. А дедушка умеет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сажать деревья, ухаживать за ними, учить всему нас.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-Расскажи про дедушку и бабушку… </a:t>
            </a:r>
            <a:endParaRPr lang="ru-RU" dirty="0"/>
          </a:p>
        </p:txBody>
      </p:sp>
      <p:pic>
        <p:nvPicPr>
          <p:cNvPr id="8202" name="Picture 10" descr="https://ds03.infourok.ru/uploads/ex/1164/0000c12b-dadca1ee/img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0723"/>
            <a:ext cx="3063692" cy="2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proprikol.ru/wp-content/uploads/2019/12/kartinki-pro-dedushku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2048818" cy="32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5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ds02.infourok.ru/uploads/ex/0d3a/0004dbb1-d2c8cbf2/1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8" y="512676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02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418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Yana</cp:lastModifiedBy>
  <cp:revision>23</cp:revision>
  <dcterms:created xsi:type="dcterms:W3CDTF">2020-05-11T06:24:46Z</dcterms:created>
  <dcterms:modified xsi:type="dcterms:W3CDTF">2020-05-12T21:42:14Z</dcterms:modified>
</cp:coreProperties>
</file>