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58" r:id="rId4"/>
    <p:sldId id="259" r:id="rId5"/>
    <p:sldId id="257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B1C10D-D1F6-491E-8DAA-426AF760668D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D95C72-9374-4BBC-A431-8C18B2C4D54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72816"/>
            <a:ext cx="73727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ОБЖ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«Профессия пожарный»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3688" y="5445224"/>
            <a:ext cx="6240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 презентации прилагается </a:t>
            </a:r>
            <a:r>
              <a:rPr lang="ru-RU" dirty="0" smtClean="0"/>
              <a:t>небольшие дидактические игры.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6044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hto-nuzhno-pozharnomu-dlya-rabo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7335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rofessiya-pozharnii-kartinka-dlya-detei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5" y="0"/>
            <a:ext cx="9111055" cy="682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8944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fessiya-pozharnii-kartinka-dlya-detei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56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fessiya-pozharnii-kartinka-dlya-detei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5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988840"/>
            <a:ext cx="73448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cap="all" dirty="0" smtClean="0">
                <a:solidFill>
                  <a:srgbClr val="00B050"/>
                </a:solidFill>
              </a:rPr>
              <a:t>ПРОСМОТР ДИАФИЛЬМа «ПОЖАР</a:t>
            </a:r>
            <a:r>
              <a:rPr lang="ru-RU" sz="3200" b="1" cap="all" dirty="0">
                <a:solidFill>
                  <a:srgbClr val="00B050"/>
                </a:solidFill>
              </a:rPr>
              <a:t>» ПО СТИХОТВОРЕНИЮ </a:t>
            </a:r>
            <a:r>
              <a:rPr lang="ru-RU" sz="3200" b="1" cap="all" dirty="0" smtClean="0">
                <a:solidFill>
                  <a:srgbClr val="00B050"/>
                </a:solidFill>
              </a:rPr>
              <a:t>С.Я. </a:t>
            </a:r>
            <a:r>
              <a:rPr lang="ru-RU" sz="3200" b="1" cap="all" dirty="0">
                <a:solidFill>
                  <a:srgbClr val="00B050"/>
                </a:solidFill>
              </a:rPr>
              <a:t>МАРШАКА</a:t>
            </a:r>
          </a:p>
        </p:txBody>
      </p:sp>
    </p:spTree>
    <p:extLst>
      <p:ext uri="{BB962C8B-B14F-4D97-AF65-F5344CB8AC3E}">
        <p14:creationId xmlns:p14="http://schemas.microsoft.com/office/powerpoint/2010/main" val="246713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22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byte</dc:creator>
  <cp:lastModifiedBy>byte</cp:lastModifiedBy>
  <cp:revision>6</cp:revision>
  <dcterms:created xsi:type="dcterms:W3CDTF">2020-04-15T13:40:03Z</dcterms:created>
  <dcterms:modified xsi:type="dcterms:W3CDTF">2020-04-15T15:08:56Z</dcterms:modified>
</cp:coreProperties>
</file>