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7" r:id="rId5"/>
    <p:sldId id="262" r:id="rId6"/>
    <p:sldId id="259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445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88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5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11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159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57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83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03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8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849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4F5ED-4912-490B-9991-9C094CD69709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E7382-FBB1-4F81-A23B-612F89B04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0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836712"/>
            <a:ext cx="8568951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Конспект занятия по развитию речи в подготовительной группе на тему: «День весны и труда»</a:t>
            </a:r>
          </a:p>
          <a:p>
            <a:r>
              <a:rPr lang="ru-RU" sz="1600" b="1" i="1" dirty="0" smtClean="0"/>
              <a:t>Цель: </a:t>
            </a:r>
            <a:r>
              <a:rPr lang="ru-RU" sz="1400" dirty="0" smtClean="0"/>
              <a:t>продолжить знакомить </a:t>
            </a:r>
            <a:r>
              <a:rPr lang="ru-RU" sz="1400" dirty="0" smtClean="0"/>
              <a:t>детей</a:t>
            </a:r>
            <a:r>
              <a:rPr lang="ru-RU" sz="1400" dirty="0" smtClean="0"/>
              <a:t> </a:t>
            </a:r>
            <a:r>
              <a:rPr lang="ru-RU" sz="1400" dirty="0" smtClean="0"/>
              <a:t>с праздниками, которые отмечают в нашей стране.</a:t>
            </a:r>
          </a:p>
          <a:p>
            <a:r>
              <a:rPr lang="ru-RU" sz="1600" b="1" i="1" dirty="0" smtClean="0"/>
              <a:t>Задачи:</a:t>
            </a:r>
          </a:p>
          <a:p>
            <a:r>
              <a:rPr lang="ru-RU" sz="1400" dirty="0" smtClean="0"/>
              <a:t>1.Формировать представления о весеннем празднике, совершенствовать способность детей ставить вопросы и получать на них фактические ответы.</a:t>
            </a:r>
          </a:p>
          <a:p>
            <a:r>
              <a:rPr lang="ru-RU" sz="1400" dirty="0" smtClean="0"/>
              <a:t>2. </a:t>
            </a:r>
            <a:r>
              <a:rPr lang="ru-RU" sz="1400" dirty="0"/>
              <a:t>У</a:t>
            </a:r>
            <a:r>
              <a:rPr lang="ru-RU" sz="1400" dirty="0" smtClean="0"/>
              <a:t>чить чётко, формулировать мысль и правильно отвечать на поставленные вопросы</a:t>
            </a:r>
          </a:p>
          <a:p>
            <a:r>
              <a:rPr lang="ru-RU" sz="1400" dirty="0" smtClean="0"/>
              <a:t>3. Воспитывать чувство патриотизма у дошкольников, уважение к историческому прошлому страны.</a:t>
            </a:r>
          </a:p>
          <a:p>
            <a:endParaRPr lang="ru-RU" sz="1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940929"/>
            <a:ext cx="4907384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89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04" y="-33176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620688"/>
            <a:ext cx="69847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/>
              <a:t>Ход занятия:</a:t>
            </a:r>
          </a:p>
          <a:p>
            <a:r>
              <a:rPr lang="ru-RU" sz="1400" dirty="0" smtClean="0"/>
              <a:t>Какие времена года вы знаете?</a:t>
            </a:r>
          </a:p>
          <a:p>
            <a:r>
              <a:rPr lang="ru-RU" sz="1400" dirty="0" smtClean="0"/>
              <a:t>Сколько месяцев в году?</a:t>
            </a:r>
          </a:p>
          <a:p>
            <a:r>
              <a:rPr lang="ru-RU" sz="1400" dirty="0" smtClean="0"/>
              <a:t> Какие весенние месяцы вы знаете?</a:t>
            </a:r>
          </a:p>
          <a:p>
            <a:r>
              <a:rPr lang="ru-RU" sz="1400" dirty="0" smtClean="0"/>
              <a:t> А вы знаете, какой праздник скоро наступит?</a:t>
            </a:r>
            <a:endParaRPr lang="ru-RU" sz="1400" dirty="0"/>
          </a:p>
        </p:txBody>
      </p:sp>
      <p:pic>
        <p:nvPicPr>
          <p:cNvPr id="4" name="Picture 2" descr="https://avatars.mds.yandex.net/get-zen_doc/249065/pub_5dbadbed118d7f00b04345a3_5dbae91b028d6800b14fa3bc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4" y="2060848"/>
            <a:ext cx="4750516" cy="323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22920" y="2132856"/>
            <a:ext cx="41135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Скоро наступит праздник весны и труда -  1 мая.</a:t>
            </a:r>
          </a:p>
          <a:p>
            <a:r>
              <a:rPr lang="ru-RU" sz="1400" dirty="0" smtClean="0"/>
              <a:t>Взрослые несли в руках большие флаги, цветы и транспаранты, а в руках у детишек были маленькие флажки и воздушные шарики. Все радовались весне, обновлению природы и теплым солнечным лучам. Вернувшись домой, все садились за праздничный стол.</a:t>
            </a:r>
          </a:p>
          <a:p>
            <a:endParaRPr lang="ru-RU" sz="1400" dirty="0" smtClean="0"/>
          </a:p>
          <a:p>
            <a:r>
              <a:rPr lang="ru-RU" sz="1400" dirty="0" smtClean="0"/>
              <a:t>Первомай был прекрасным поводом отправить друзьям и близким поздравительные открытки и пожелать здоровья и счастья.</a:t>
            </a:r>
          </a:p>
          <a:p>
            <a:r>
              <a:rPr lang="ru-RU" sz="1400" dirty="0" smtClean="0"/>
              <a:t>1 Мая – красный день календаря – значит он выходной.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87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" t="2200" r="2000" b="10000"/>
          <a:stretch/>
        </p:blipFill>
        <p:spPr bwMode="auto">
          <a:xfrm>
            <a:off x="107505" y="2420888"/>
            <a:ext cx="3744416" cy="2576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692696"/>
            <a:ext cx="597666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Большинство людей в России знают и помнят, что раньше этот праздник назывался и отмечался иначе – в течение многих десятилетий. 1 мая – День международной солидарности трудящихся, в народе называли Первомаем, и всем в Советском Союзе было известно, что в этот день в каждом городе и каждом населённом пункте страны проходят праздничные демонстрации, в которых обязательно нужно принимать участие.</a:t>
            </a:r>
          </a:p>
          <a:p>
            <a:r>
              <a:rPr lang="ru-RU" sz="1400" dirty="0" smtClean="0"/>
              <a:t>Люди отдыхают, работают в огородах.</a:t>
            </a:r>
            <a:endParaRPr lang="ru-RU" sz="1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93448"/>
            <a:ext cx="3629634" cy="2573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550" y="4293096"/>
            <a:ext cx="3564971" cy="245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98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84"/>
          <a:stretch/>
        </p:blipFill>
        <p:spPr bwMode="auto">
          <a:xfrm>
            <a:off x="464877" y="1052736"/>
            <a:ext cx="7851539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319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43000"/>
            <a:ext cx="662473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704" y="1149880"/>
            <a:ext cx="1761488" cy="120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32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5"/>
          <a:stretch/>
        </p:blipFill>
        <p:spPr bwMode="auto">
          <a:xfrm>
            <a:off x="1691680" y="116632"/>
            <a:ext cx="5688632" cy="641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75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1" t="12138" r="7495" b="12831"/>
          <a:stretch/>
        </p:blipFill>
        <p:spPr bwMode="auto">
          <a:xfrm>
            <a:off x="1682544" y="1249674"/>
            <a:ext cx="6535379" cy="435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56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для презентации - красивые картинки (37 фото) • Прикольные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1124744"/>
            <a:ext cx="648072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Игра: «Собери урожай» </a:t>
            </a:r>
            <a:endParaRPr lang="ru-RU" dirty="0" smtClean="0"/>
          </a:p>
          <a:p>
            <a:r>
              <a:rPr lang="ru-RU" sz="1400" b="1" u="sng" dirty="0" smtClean="0"/>
              <a:t>Правила игры: </a:t>
            </a:r>
            <a:r>
              <a:rPr lang="ru-RU" sz="1400" dirty="0" smtClean="0"/>
              <a:t>Требуется отобрать среди овощей и фруктов только фрукты. </a:t>
            </a:r>
          </a:p>
          <a:p>
            <a:endParaRPr lang="ru-RU" dirty="0"/>
          </a:p>
          <a:p>
            <a:r>
              <a:rPr lang="ru-RU" sz="1400" b="1" dirty="0" smtClean="0"/>
              <a:t>Игра: «Отгадай, что в мешке?!» </a:t>
            </a:r>
            <a:endParaRPr lang="ru-RU" sz="1400" dirty="0" smtClean="0"/>
          </a:p>
          <a:p>
            <a:r>
              <a:rPr lang="ru-RU" sz="1400" b="1" u="sng" dirty="0" smtClean="0"/>
              <a:t>Правила игры: </a:t>
            </a:r>
            <a:r>
              <a:rPr lang="ru-RU" sz="1400" dirty="0" smtClean="0"/>
              <a:t>Ребенок помещает свою руку в мешок, при этом не заглядывая в него, на ощупь должен угадать, что именно в руке. 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1400" b="1" dirty="0" smtClean="0"/>
              <a:t>«Собери весенний кроссворд»</a:t>
            </a:r>
            <a:endParaRPr lang="ru-RU" sz="1400" b="1" dirty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996952"/>
            <a:ext cx="633670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77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322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9</cp:revision>
  <dcterms:created xsi:type="dcterms:W3CDTF">2020-04-23T08:55:39Z</dcterms:created>
  <dcterms:modified xsi:type="dcterms:W3CDTF">2020-04-26T06:00:37Z</dcterms:modified>
</cp:coreProperties>
</file>