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62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8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1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5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7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3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4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F5ED-4912-490B-9991-9C094CD6970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7382-FBB1-4F81-A23B-612F89B04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0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836712"/>
            <a:ext cx="85689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Конспект занятия по развитию речи в подготовительной группе на тему: «День весны и труда»</a:t>
            </a:r>
          </a:p>
          <a:p>
            <a:r>
              <a:rPr lang="ru-RU" sz="1600" b="1" i="1" dirty="0" smtClean="0"/>
              <a:t>Цель: </a:t>
            </a:r>
            <a:r>
              <a:rPr lang="ru-RU" sz="1400" dirty="0" smtClean="0"/>
              <a:t>продолжить знакомить </a:t>
            </a:r>
            <a:r>
              <a:rPr lang="ru-RU" sz="1400" dirty="0" smtClean="0"/>
              <a:t>детей</a:t>
            </a:r>
            <a:r>
              <a:rPr lang="ru-RU" sz="1400" dirty="0" smtClean="0"/>
              <a:t> </a:t>
            </a:r>
            <a:r>
              <a:rPr lang="ru-RU" sz="1400" dirty="0" smtClean="0"/>
              <a:t>с праздниками, которые отмечают в нашей стране.</a:t>
            </a:r>
          </a:p>
          <a:p>
            <a:r>
              <a:rPr lang="ru-RU" sz="1600" b="1" i="1" dirty="0" smtClean="0"/>
              <a:t>Задачи:</a:t>
            </a:r>
          </a:p>
          <a:p>
            <a:r>
              <a:rPr lang="ru-RU" sz="1400" dirty="0" smtClean="0"/>
              <a:t>1.Формировать представления о весеннем празднике, совершенствовать способность детей ставить вопросы и получать на них фактические ответы.</a:t>
            </a:r>
          </a:p>
          <a:p>
            <a:r>
              <a:rPr lang="ru-RU" sz="1400" dirty="0" smtClean="0"/>
              <a:t>2. </a:t>
            </a:r>
            <a:r>
              <a:rPr lang="ru-RU" sz="1400" dirty="0"/>
              <a:t>У</a:t>
            </a:r>
            <a:r>
              <a:rPr lang="ru-RU" sz="1400" dirty="0" smtClean="0"/>
              <a:t>чить чётко, формулировать мысль и правильно отвечать на поставленные вопросы</a:t>
            </a:r>
          </a:p>
          <a:p>
            <a:r>
              <a:rPr lang="ru-RU" sz="1400" dirty="0" smtClean="0"/>
              <a:t>3. Воспитывать чувство патриотизма у дошкольников, уважение к историческому прошлому страны.</a:t>
            </a:r>
          </a:p>
          <a:p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40929"/>
            <a:ext cx="4907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4" y="-331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620688"/>
            <a:ext cx="6984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Ход занятия:</a:t>
            </a:r>
          </a:p>
          <a:p>
            <a:r>
              <a:rPr lang="ru-RU" sz="1400" dirty="0" smtClean="0"/>
              <a:t>Какие времена года вы знаете?</a:t>
            </a:r>
          </a:p>
          <a:p>
            <a:r>
              <a:rPr lang="ru-RU" sz="1400" dirty="0" smtClean="0"/>
              <a:t>Сколько месяцев в году?</a:t>
            </a:r>
          </a:p>
          <a:p>
            <a:r>
              <a:rPr lang="ru-RU" sz="1400" dirty="0" smtClean="0"/>
              <a:t> Какие весенние месяцы вы знаете?</a:t>
            </a:r>
          </a:p>
          <a:p>
            <a:r>
              <a:rPr lang="ru-RU" sz="1400" dirty="0" smtClean="0"/>
              <a:t> А вы знаете, какой праздник скоро наступит?</a:t>
            </a:r>
            <a:endParaRPr lang="ru-RU" sz="1400" dirty="0"/>
          </a:p>
        </p:txBody>
      </p:sp>
      <p:pic>
        <p:nvPicPr>
          <p:cNvPr id="4" name="Picture 2" descr="https://avatars.mds.yandex.net/get-zen_doc/249065/pub_5dbadbed118d7f00b04345a3_5dbae91b028d6800b14fa3bc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4" y="2060848"/>
            <a:ext cx="4750516" cy="32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2920" y="2132856"/>
            <a:ext cx="4113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Скоро наступит праздник весны и труда -  1 мая.</a:t>
            </a:r>
          </a:p>
          <a:p>
            <a:r>
              <a:rPr lang="ru-RU" sz="1400" dirty="0" smtClean="0"/>
              <a:t>Взрослые несли в руках большие флаги, цветы и транспаранты, а в руках у детишек были маленькие флажки и воздушные шарики. Все радовались весне, обновлению природы и теплым солнечным лучам. Вернувшись домой, все садились за праздничный стол.</a:t>
            </a:r>
          </a:p>
          <a:p>
            <a:endParaRPr lang="ru-RU" sz="1400" dirty="0" smtClean="0"/>
          </a:p>
          <a:p>
            <a:r>
              <a:rPr lang="ru-RU" sz="1400" dirty="0" smtClean="0"/>
              <a:t>Первомай был прекрасным поводом отправить друзьям и близким поздравительные открытки и пожелать здоровья и счастья.</a:t>
            </a:r>
          </a:p>
          <a:p>
            <a:r>
              <a:rPr lang="ru-RU" sz="1400" dirty="0" smtClean="0"/>
              <a:t>1 Мая – красный день календаря – значит он выходной.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200" r="2000" b="10000"/>
          <a:stretch/>
        </p:blipFill>
        <p:spPr bwMode="auto">
          <a:xfrm>
            <a:off x="107505" y="2420888"/>
            <a:ext cx="3744416" cy="25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692696"/>
            <a:ext cx="59766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Большинство людей в России знают и помнят, что раньше этот праздник назывался и отмечался иначе – в течение многих десятилетий. 1 мая – День международной солидарности трудящихся, в народе называли Первомаем, и всем в Советском Союзе было известно, что в этот день в каждом городе и каждом населённом пункте страны проходят праздничные демонстрации, в которых обязательно нужно принимать участие.</a:t>
            </a:r>
          </a:p>
          <a:p>
            <a:r>
              <a:rPr lang="ru-RU" sz="1400" dirty="0" smtClean="0"/>
              <a:t>Люди отдыхают, работают в огородах.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93448"/>
            <a:ext cx="3629634" cy="25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50" y="4293096"/>
            <a:ext cx="3564971" cy="245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 bwMode="auto">
          <a:xfrm>
            <a:off x="464877" y="1052736"/>
            <a:ext cx="785153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3000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04" y="1149880"/>
            <a:ext cx="1761488" cy="12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3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 bwMode="auto">
          <a:xfrm>
            <a:off x="1691680" y="116632"/>
            <a:ext cx="5688632" cy="641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12138" r="7495" b="12831"/>
          <a:stretch/>
        </p:blipFill>
        <p:spPr bwMode="auto">
          <a:xfrm>
            <a:off x="1682544" y="1249674"/>
            <a:ext cx="6535379" cy="435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- красивые картинки (37 фото) • Прико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124744"/>
            <a:ext cx="6480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Игра: «Собери урожай» </a:t>
            </a:r>
            <a:endParaRPr lang="ru-RU" dirty="0" smtClean="0"/>
          </a:p>
          <a:p>
            <a:r>
              <a:rPr lang="ru-RU" sz="1400" b="1" u="sng" dirty="0" smtClean="0"/>
              <a:t>Правила игры: </a:t>
            </a:r>
            <a:r>
              <a:rPr lang="ru-RU" sz="1400" dirty="0" smtClean="0"/>
              <a:t>Требуется отобрать среди овощей и фруктов только фрукты. </a:t>
            </a:r>
          </a:p>
          <a:p>
            <a:endParaRPr lang="ru-RU" dirty="0"/>
          </a:p>
          <a:p>
            <a:r>
              <a:rPr lang="ru-RU" sz="1400" b="1" dirty="0" smtClean="0"/>
              <a:t>Игра: «Отгадай, что в мешке?!» </a:t>
            </a:r>
            <a:endParaRPr lang="ru-RU" sz="1400" dirty="0" smtClean="0"/>
          </a:p>
          <a:p>
            <a:r>
              <a:rPr lang="ru-RU" sz="1400" b="1" u="sng" dirty="0" smtClean="0"/>
              <a:t>Правила игры: </a:t>
            </a:r>
            <a:r>
              <a:rPr lang="ru-RU" sz="1400" dirty="0" smtClean="0"/>
              <a:t>Ребенок помещает свою руку в мешок, при этом не заглядывая в него, на ощупь должен угадать, что именно в руке. 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b="1" dirty="0" smtClean="0"/>
              <a:t>«Собери весенний кроссворд»</a:t>
            </a:r>
            <a:endParaRPr lang="ru-RU" sz="1400" b="1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3367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7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9</cp:revision>
  <dcterms:created xsi:type="dcterms:W3CDTF">2020-04-23T08:55:39Z</dcterms:created>
  <dcterms:modified xsi:type="dcterms:W3CDTF">2020-04-26T06:00:37Z</dcterms:modified>
</cp:coreProperties>
</file>