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1F7FBF-AD2D-47AB-B49E-F05BB6D25409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2CA97-D47D-4858-861F-E28BB533A71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ru/resource/948895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7.hiclipart.com/preview/583/1000/967/drawing-european-hedgehog-child-coloring-book-other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968" y="876118"/>
            <a:ext cx="5715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444" y="692696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990" y="4534232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5" y="4051912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826" y="3453000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145" y="2060848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6" y="2758108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651" y="571576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1340768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73016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s://im0-tub-ru.yandex.net/i?id=d134e22cd48487772096c23a59f3ebbb-l&amp;n=1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27" b="100000" l="111" r="100000">
                        <a14:foregroundMark x1="38778" y1="31327" x2="38778" y2="31327"/>
                        <a14:foregroundMark x1="40778" y1="35816" x2="40778" y2="35816"/>
                        <a14:foregroundMark x1="30889" y1="37653" x2="30889" y2="376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62164"/>
            <a:ext cx="92581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15877" y="73861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37507" y="4555968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36144" y="353778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769623" y="65635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50377" y="4136694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231190" y="212297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61961" y="142555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38850" y="2847474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05537" y="365779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39175" y="334694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125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36912"/>
            <a:ext cx="80586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u="sng" dirty="0">
                <a:hlinkClick r:id="rId2"/>
              </a:rPr>
              <a:t>https://wordwall.net/ru/resource/948895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4674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</TotalTime>
  <Words>13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3</cp:revision>
  <dcterms:created xsi:type="dcterms:W3CDTF">2020-03-19T07:20:06Z</dcterms:created>
  <dcterms:modified xsi:type="dcterms:W3CDTF">2020-03-20T02:58:16Z</dcterms:modified>
</cp:coreProperties>
</file>