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3" r:id="rId7"/>
    <p:sldId id="262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0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7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1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7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9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0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6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7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1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4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2D8A-CF8F-4A0A-94B0-589BE509FAF4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AAFC-5165-4144-A742-786332774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8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2958" r="1176" b="9143"/>
          <a:stretch/>
        </p:blipFill>
        <p:spPr bwMode="auto">
          <a:xfrm>
            <a:off x="16039" y="0"/>
            <a:ext cx="91279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10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8"/>
            <a:ext cx="9144000" cy="687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6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25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4704"/>
            <a:ext cx="70087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96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5400" r="24050" b="9999"/>
          <a:stretch/>
        </p:blipFill>
        <p:spPr bwMode="auto">
          <a:xfrm>
            <a:off x="1332396" y="987844"/>
            <a:ext cx="6479207" cy="488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870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Пальчиковая гимнастика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36937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36550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2670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8" y="3429000"/>
            <a:ext cx="3267075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34168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08" y="260648"/>
            <a:ext cx="4829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25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</cp:revision>
  <dcterms:created xsi:type="dcterms:W3CDTF">2020-05-18T05:47:15Z</dcterms:created>
  <dcterms:modified xsi:type="dcterms:W3CDTF">2020-05-18T06:00:06Z</dcterms:modified>
</cp:coreProperties>
</file>