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63" r:id="rId7"/>
    <p:sldId id="262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50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21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67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49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40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6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7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61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4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52D8A-CF8F-4A0A-94B0-589BE509FAF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AAFC-5165-4144-A742-7863327741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78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24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1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t="2958" r="1176" b="9143"/>
          <a:stretch/>
        </p:blipFill>
        <p:spPr bwMode="auto">
          <a:xfrm>
            <a:off x="16039" y="0"/>
            <a:ext cx="91279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810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48"/>
            <a:ext cx="9144000" cy="687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69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768752" cy="507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525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2008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73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05" y="764704"/>
            <a:ext cx="700877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968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" t="15400" r="24050" b="9999"/>
          <a:stretch/>
        </p:blipFill>
        <p:spPr bwMode="auto">
          <a:xfrm>
            <a:off x="1332396" y="987844"/>
            <a:ext cx="6479207" cy="488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48700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Пальчиковая гимнастика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369370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336550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326707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8" y="3429000"/>
            <a:ext cx="326707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341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708" y="260648"/>
            <a:ext cx="48291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325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2</cp:revision>
  <dcterms:created xsi:type="dcterms:W3CDTF">2020-05-18T05:47:15Z</dcterms:created>
  <dcterms:modified xsi:type="dcterms:W3CDTF">2020-05-18T06:00:06Z</dcterms:modified>
</cp:coreProperties>
</file>