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2" r:id="rId5"/>
    <p:sldId id="261" r:id="rId6"/>
    <p:sldId id="263" r:id="rId7"/>
    <p:sldId id="264" r:id="rId8"/>
    <p:sldId id="260" r:id="rId9"/>
    <p:sldId id="266" r:id="rId10"/>
    <p:sldId id="269" r:id="rId11"/>
    <p:sldId id="268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TOSHIBA\Desktop\1117489_17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  <p:sp>
        <p:nvSpPr>
          <p:cNvPr id="5" name="Скругленная прямоугольная выноска 4"/>
          <p:cNvSpPr/>
          <p:nvPr/>
        </p:nvSpPr>
        <p:spPr>
          <a:xfrm>
            <a:off x="1142976" y="428604"/>
            <a:ext cx="6215106" cy="1428760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rgbClr val="FFC000"/>
                </a:solidFill>
              </a:rPr>
              <a:t>Занятие по развитию речи</a:t>
            </a:r>
          </a:p>
          <a:p>
            <a:pPr algn="ctr"/>
            <a:r>
              <a:rPr lang="ru-RU" sz="2800" dirty="0" smtClean="0">
                <a:solidFill>
                  <a:srgbClr val="FFC000"/>
                </a:solidFill>
              </a:rPr>
              <a:t> на тему «Профессии»</a:t>
            </a:r>
            <a:endParaRPr lang="ru-RU" sz="2800" dirty="0">
              <a:solidFill>
                <a:srgbClr val="FFC000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214546" y="2285992"/>
            <a:ext cx="6357982" cy="4000528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sz="2400" b="1" dirty="0" smtClean="0">
                <a:solidFill>
                  <a:schemeClr val="tx1"/>
                </a:solidFill>
              </a:rPr>
              <a:t>Спросите у ребенка:</a:t>
            </a:r>
          </a:p>
          <a:p>
            <a:endParaRPr lang="ru-RU" dirty="0" smtClean="0">
              <a:solidFill>
                <a:schemeClr val="tx1"/>
              </a:solidFill>
            </a:endParaRPr>
          </a:p>
          <a:p>
            <a:r>
              <a:rPr lang="ru-RU" sz="2400" dirty="0" smtClean="0">
                <a:solidFill>
                  <a:schemeClr val="tx1"/>
                </a:solidFill>
              </a:rPr>
              <a:t>-Что </a:t>
            </a:r>
            <a:r>
              <a:rPr lang="ru-RU" sz="2400" dirty="0" smtClean="0">
                <a:solidFill>
                  <a:schemeClr val="tx1"/>
                </a:solidFill>
              </a:rPr>
              <a:t>такое профессия? (Дело, работа, занятие.)</a:t>
            </a:r>
            <a:br>
              <a:rPr lang="ru-RU" sz="2400" dirty="0" smtClean="0">
                <a:solidFill>
                  <a:schemeClr val="tx1"/>
                </a:solidFill>
              </a:rPr>
            </a:br>
            <a:r>
              <a:rPr lang="ru-RU" sz="2400" dirty="0" smtClean="0">
                <a:solidFill>
                  <a:schemeClr val="tx1"/>
                </a:solidFill>
              </a:rPr>
              <a:t>-Назовите </a:t>
            </a:r>
            <a:r>
              <a:rPr lang="ru-RU" sz="2400" dirty="0" smtClean="0">
                <a:solidFill>
                  <a:schemeClr val="tx1"/>
                </a:solidFill>
              </a:rPr>
              <a:t>профессии своих родителей.</a:t>
            </a:r>
            <a:br>
              <a:rPr lang="ru-RU" sz="2400" dirty="0" smtClean="0">
                <a:solidFill>
                  <a:schemeClr val="tx1"/>
                </a:solidFill>
              </a:rPr>
            </a:br>
            <a:r>
              <a:rPr lang="ru-RU" sz="2400" dirty="0" smtClean="0">
                <a:solidFill>
                  <a:schemeClr val="tx1"/>
                </a:solidFill>
              </a:rPr>
              <a:t>-Для </a:t>
            </a:r>
            <a:r>
              <a:rPr lang="ru-RU" sz="2400" dirty="0" smtClean="0">
                <a:solidFill>
                  <a:schemeClr val="tx1"/>
                </a:solidFill>
              </a:rPr>
              <a:t>чего нужны профессии?</a:t>
            </a:r>
            <a:br>
              <a:rPr lang="ru-RU" sz="2400" dirty="0" smtClean="0">
                <a:solidFill>
                  <a:schemeClr val="tx1"/>
                </a:solidFill>
              </a:rPr>
            </a:br>
            <a:r>
              <a:rPr lang="ru-RU" sz="2400" dirty="0" smtClean="0">
                <a:solidFill>
                  <a:schemeClr val="tx1"/>
                </a:solidFill>
              </a:rPr>
              <a:t>-Кем </a:t>
            </a:r>
            <a:r>
              <a:rPr lang="ru-RU" sz="2400" dirty="0" smtClean="0">
                <a:solidFill>
                  <a:schemeClr val="tx1"/>
                </a:solidFill>
              </a:rPr>
              <a:t>вы хотите стать, когда вырастете?</a:t>
            </a:r>
            <a:br>
              <a:rPr lang="ru-RU" sz="2400" dirty="0" smtClean="0">
                <a:solidFill>
                  <a:schemeClr val="tx1"/>
                </a:solidFill>
              </a:rPr>
            </a:br>
            <a:r>
              <a:rPr lang="ru-RU" sz="2400" dirty="0" smtClean="0">
                <a:solidFill>
                  <a:schemeClr val="tx1"/>
                </a:solidFill>
              </a:rPr>
              <a:t>-Для </a:t>
            </a:r>
            <a:r>
              <a:rPr lang="ru-RU" sz="2400" dirty="0" smtClean="0">
                <a:solidFill>
                  <a:schemeClr val="tx1"/>
                </a:solidFill>
              </a:rPr>
              <a:t>чего надо учиться профессиям? </a:t>
            </a:r>
            <a:endParaRPr lang="ru-RU" sz="2400" dirty="0" smtClean="0">
              <a:solidFill>
                <a:schemeClr val="tx1"/>
              </a:solidFill>
            </a:endParaRPr>
          </a:p>
          <a:p>
            <a:r>
              <a:rPr lang="ru-RU" sz="2400" dirty="0" smtClean="0">
                <a:solidFill>
                  <a:schemeClr val="tx1"/>
                </a:solidFill>
              </a:rPr>
              <a:t>-</a:t>
            </a:r>
            <a:r>
              <a:rPr lang="ru-RU" sz="2400" dirty="0" smtClean="0">
                <a:solidFill>
                  <a:schemeClr val="tx1"/>
                </a:solidFill>
              </a:rPr>
              <a:t>Где </a:t>
            </a:r>
            <a:r>
              <a:rPr lang="ru-RU" sz="2400" dirty="0" smtClean="0">
                <a:solidFill>
                  <a:schemeClr val="tx1"/>
                </a:solidFill>
              </a:rPr>
              <a:t>им обучаются?</a:t>
            </a:r>
            <a:endParaRPr lang="ru-RU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TOSHIBA\Desktop\1117489_17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142852"/>
            <a:ext cx="8715436" cy="64294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TOSHIBA\Desktop\1117489_17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  <p:pic>
        <p:nvPicPr>
          <p:cNvPr id="21506" name="Picture 2" descr="https://img1.liveinternet.ru/images/attach/c/5/85/327/85327815_large_professii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28794" y="1446595"/>
            <a:ext cx="7215206" cy="5411405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500034" y="214290"/>
            <a:ext cx="700092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</a:t>
            </a:r>
            <a:r>
              <a:rPr lang="ru-RU" sz="2000" b="1" dirty="0" smtClean="0"/>
              <a:t>Опиши профессию по плану: </a:t>
            </a:r>
            <a:r>
              <a:rPr lang="ru-RU" sz="2000" dirty="0" smtClean="0"/>
              <a:t>( любую по выбору ребенка)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1.</a:t>
            </a:r>
            <a:r>
              <a:rPr lang="ru-RU" sz="2000" dirty="0" smtClean="0"/>
              <a:t>Название </a:t>
            </a:r>
            <a:r>
              <a:rPr lang="ru-RU" sz="2000" dirty="0" smtClean="0"/>
              <a:t>профессии.</a:t>
            </a:r>
            <a:br>
              <a:rPr lang="ru-RU" sz="2000" dirty="0" smtClean="0"/>
            </a:br>
            <a:r>
              <a:rPr lang="ru-RU" sz="2000" dirty="0" smtClean="0"/>
              <a:t>2.Какие </a:t>
            </a:r>
            <a:r>
              <a:rPr lang="ru-RU" sz="2000" dirty="0" smtClean="0"/>
              <a:t>инструменты нужны для работы по этой профессии.</a:t>
            </a:r>
            <a:br>
              <a:rPr lang="ru-RU" sz="2000" dirty="0" smtClean="0"/>
            </a:br>
            <a:r>
              <a:rPr lang="ru-RU" sz="2000" dirty="0" smtClean="0"/>
              <a:t>3.Что </a:t>
            </a:r>
            <a:r>
              <a:rPr lang="ru-RU" sz="2000" dirty="0" smtClean="0"/>
              <a:t>делает человек этой профессии.</a:t>
            </a:r>
            <a:endParaRPr lang="ru-RU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TOSHIBA\Desktop\1117489_17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  <p:pic>
        <p:nvPicPr>
          <p:cNvPr id="22530" name="Picture 2" descr="https://img0.liveinternet.ru/images/attach/c/5/85/327/85327892_large_professii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92766" y="642919"/>
            <a:ext cx="6865514" cy="52864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TOSHIBA\Desktop\1117489_17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285984" y="785794"/>
            <a:ext cx="5500710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/>
              <a:t>Игра « Один-много»</a:t>
            </a:r>
          </a:p>
          <a:p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400" dirty="0" smtClean="0"/>
              <a:t>Учитель — учителя — учителей.</a:t>
            </a:r>
            <a:br>
              <a:rPr lang="ru-RU" sz="2400" dirty="0" smtClean="0"/>
            </a:br>
            <a:r>
              <a:rPr lang="ru-RU" sz="2400" dirty="0" smtClean="0"/>
              <a:t>Врач — врачи — врачей.</a:t>
            </a:r>
            <a:br>
              <a:rPr lang="ru-RU" sz="2400" dirty="0" smtClean="0"/>
            </a:br>
            <a:r>
              <a:rPr lang="ru-RU" sz="2400" dirty="0" smtClean="0"/>
              <a:t>Продавец — продавцы — продавцов.</a:t>
            </a:r>
            <a:br>
              <a:rPr lang="ru-RU" sz="2400" dirty="0" smtClean="0"/>
            </a:br>
            <a:r>
              <a:rPr lang="ru-RU" sz="2400" dirty="0" smtClean="0"/>
              <a:t>Пекарь — пекари — пекарей.</a:t>
            </a:r>
            <a:br>
              <a:rPr lang="ru-RU" sz="2400" dirty="0" smtClean="0"/>
            </a:br>
            <a:r>
              <a:rPr lang="ru-RU" sz="2400" dirty="0" smtClean="0"/>
              <a:t>Фотограф — фотографы — фотографов.</a:t>
            </a:r>
            <a:br>
              <a:rPr lang="ru-RU" sz="2400" dirty="0" smtClean="0"/>
            </a:br>
            <a:r>
              <a:rPr lang="ru-RU" sz="2400" dirty="0" smtClean="0"/>
              <a:t>Портной — портные — портных.</a:t>
            </a:r>
            <a:br>
              <a:rPr lang="ru-RU" sz="2400" dirty="0" smtClean="0"/>
            </a:br>
            <a:r>
              <a:rPr lang="ru-RU" sz="2400" dirty="0" smtClean="0"/>
              <a:t>Доярка — доярки — доярок.</a:t>
            </a:r>
            <a:br>
              <a:rPr lang="ru-RU" sz="2400" dirty="0" smtClean="0"/>
            </a:br>
            <a:r>
              <a:rPr lang="ru-RU" sz="2400" dirty="0" smtClean="0"/>
              <a:t>Почтальон — почтальоны — почтальонов.</a:t>
            </a:r>
            <a:endParaRPr lang="ru-RU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TOSHIBA\Desktop\1117489_17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286000" y="642918"/>
            <a:ext cx="557214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/>
              <a:t>Игра «Назови по образцу»</a:t>
            </a:r>
          </a:p>
          <a:p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Он художник, а она — художница.</a:t>
            </a:r>
            <a:br>
              <a:rPr lang="ru-RU" sz="2400" dirty="0" smtClean="0"/>
            </a:br>
            <a:r>
              <a:rPr lang="ru-RU" sz="2400" dirty="0" smtClean="0"/>
              <a:t>Он учитель, а она — ... .</a:t>
            </a:r>
            <a:br>
              <a:rPr lang="ru-RU" sz="2400" dirty="0" smtClean="0"/>
            </a:br>
            <a:r>
              <a:rPr lang="ru-RU" sz="2400" dirty="0" smtClean="0"/>
              <a:t>Он писатель, а она — ... .</a:t>
            </a:r>
            <a:br>
              <a:rPr lang="ru-RU" sz="2400" dirty="0" smtClean="0"/>
            </a:br>
            <a:r>
              <a:rPr lang="ru-RU" sz="2400" dirty="0" smtClean="0"/>
              <a:t>Он проводник, а она — ... .</a:t>
            </a:r>
            <a:br>
              <a:rPr lang="ru-RU" sz="2400" dirty="0" smtClean="0"/>
            </a:br>
            <a:r>
              <a:rPr lang="ru-RU" sz="2400" dirty="0" smtClean="0"/>
              <a:t>Он певец, а она — ... .</a:t>
            </a:r>
            <a:br>
              <a:rPr lang="ru-RU" sz="2400" dirty="0" smtClean="0"/>
            </a:br>
            <a:r>
              <a:rPr lang="ru-RU" sz="2400" dirty="0" smtClean="0"/>
              <a:t>Он переводчик, а она — ... .</a:t>
            </a:r>
            <a:endParaRPr lang="ru-RU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TOSHIBA\Desktop\1117489_17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286000" y="1443841"/>
            <a:ext cx="4572000" cy="473975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400" b="1" dirty="0" smtClean="0"/>
              <a:t>Игра «Угадай профессию»</a:t>
            </a:r>
            <a:endParaRPr lang="ru-RU" sz="2400" b="1" dirty="0" smtClean="0"/>
          </a:p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2000" dirty="0" smtClean="0"/>
              <a:t>Кто носит багаж? (Носильщик.)</a:t>
            </a:r>
            <a:br>
              <a:rPr lang="ru-RU" sz="2000" dirty="0" smtClean="0"/>
            </a:br>
            <a:r>
              <a:rPr lang="ru-RU" sz="2000" dirty="0" smtClean="0"/>
              <a:t>Кто сваривает трубы? (Сварщик.)</a:t>
            </a:r>
            <a:br>
              <a:rPr lang="ru-RU" sz="2000" dirty="0" smtClean="0"/>
            </a:br>
            <a:r>
              <a:rPr lang="ru-RU" sz="2000" dirty="0" smtClean="0"/>
              <a:t>Кто вставляет стекло? (Стекольщик.)</a:t>
            </a:r>
            <a:br>
              <a:rPr lang="ru-RU" sz="2000" dirty="0" smtClean="0"/>
            </a:br>
            <a:r>
              <a:rPr lang="ru-RU" sz="2000" dirty="0" smtClean="0"/>
              <a:t>Кто работает на кране? (Крановщик.)</a:t>
            </a:r>
            <a:br>
              <a:rPr lang="ru-RU" sz="2000" dirty="0" smtClean="0"/>
            </a:br>
            <a:r>
              <a:rPr lang="ru-RU" sz="2000" dirty="0" smtClean="0"/>
              <a:t>Кто укладывает кирпичи? (Каменщик.)</a:t>
            </a:r>
            <a:br>
              <a:rPr lang="ru-RU" sz="2000" dirty="0" smtClean="0"/>
            </a:br>
            <a:r>
              <a:rPr lang="ru-RU" sz="2000" dirty="0" smtClean="0"/>
              <a:t>Кто точит ножи? (Точильщик.)</a:t>
            </a:r>
            <a:br>
              <a:rPr lang="ru-RU" sz="2000" dirty="0" smtClean="0"/>
            </a:br>
            <a:r>
              <a:rPr lang="ru-RU" sz="2000" dirty="0" smtClean="0"/>
              <a:t>Кто чинит часы? (Часовщик.)</a:t>
            </a:r>
            <a:br>
              <a:rPr lang="ru-RU" sz="2000" dirty="0" smtClean="0"/>
            </a:br>
            <a:r>
              <a:rPr lang="ru-RU" sz="2000" dirty="0" smtClean="0"/>
              <a:t>Кто работает на экскаваторе? (Экскаваторщик.)</a:t>
            </a:r>
            <a:br>
              <a:rPr lang="ru-RU" sz="2000" dirty="0" smtClean="0"/>
            </a:br>
            <a:r>
              <a:rPr lang="ru-RU" sz="2000" dirty="0" smtClean="0"/>
              <a:t>Кто красит стены? (Маляр.)</a:t>
            </a:r>
            <a:br>
              <a:rPr lang="ru-RU" sz="2000" dirty="0" smtClean="0"/>
            </a:br>
            <a:r>
              <a:rPr lang="ru-RU" sz="2000" dirty="0" smtClean="0"/>
              <a:t>Кто ухаживает за птицами? (Птичница).</a:t>
            </a:r>
            <a:br>
              <a:rPr lang="ru-RU" sz="2000" dirty="0" smtClean="0"/>
            </a:br>
            <a:r>
              <a:rPr lang="ru-RU" sz="2000" dirty="0" smtClean="0"/>
              <a:t>Кто сочиняет музыку? (Композитор.)</a:t>
            </a:r>
            <a:br>
              <a:rPr lang="ru-RU" sz="2000" dirty="0" smtClean="0"/>
            </a:br>
            <a:r>
              <a:rPr lang="ru-RU" sz="2000" dirty="0" smtClean="0"/>
              <a:t>Кто играет на рояле? (Пианист.)</a:t>
            </a:r>
            <a:endParaRPr lang="ru-RU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TOSHIBA\Desktop\1117489_17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286000" y="2413338"/>
            <a:ext cx="4572000" cy="295465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dirty="0" smtClean="0"/>
              <a:t> </a:t>
            </a:r>
            <a:r>
              <a:rPr lang="ru-RU" sz="2400" b="1" dirty="0" smtClean="0"/>
              <a:t>Игра «Путаница»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2400" dirty="0" smtClean="0"/>
              <a:t>Маляр шьет одежду.</a:t>
            </a:r>
            <a:br>
              <a:rPr lang="ru-RU" sz="2400" dirty="0" smtClean="0"/>
            </a:br>
            <a:r>
              <a:rPr lang="ru-RU" sz="2400" dirty="0" smtClean="0"/>
              <a:t>Водитель управляет самолетом.</a:t>
            </a:r>
            <a:br>
              <a:rPr lang="ru-RU" sz="2400" dirty="0" smtClean="0"/>
            </a:br>
            <a:r>
              <a:rPr lang="ru-RU" sz="2400" dirty="0" smtClean="0"/>
              <a:t>Парикмахер вяжет кофту.</a:t>
            </a:r>
            <a:br>
              <a:rPr lang="ru-RU" sz="2400" dirty="0" smtClean="0"/>
            </a:br>
            <a:r>
              <a:rPr lang="ru-RU" sz="2400" dirty="0" smtClean="0"/>
              <a:t>Библиотекарь разносит почту.</a:t>
            </a:r>
            <a:br>
              <a:rPr lang="ru-RU" sz="2400" dirty="0" smtClean="0"/>
            </a:br>
            <a:r>
              <a:rPr lang="ru-RU" sz="2400" dirty="0" smtClean="0"/>
              <a:t>Фотограф сочиняет музыку.</a:t>
            </a:r>
            <a:br>
              <a:rPr lang="ru-RU" sz="2400" dirty="0" smtClean="0"/>
            </a:br>
            <a:r>
              <a:rPr lang="ru-RU" sz="2400" dirty="0" smtClean="0"/>
              <a:t>Тракторист шьет одежду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TOSHIBA\Desktop\1117489_17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286000" y="1000108"/>
            <a:ext cx="5929338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/>
              <a:t>Игра «Назови врача»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2400" dirty="0" smtClean="0"/>
              <a:t>Детского врача — ... (педиатр).</a:t>
            </a:r>
            <a:br>
              <a:rPr lang="ru-RU" sz="2400" dirty="0" smtClean="0"/>
            </a:br>
            <a:r>
              <a:rPr lang="ru-RU" sz="2400" dirty="0" smtClean="0"/>
              <a:t>Зубного врача — ... (стоматолог).</a:t>
            </a:r>
            <a:br>
              <a:rPr lang="ru-RU" sz="2400" dirty="0" smtClean="0"/>
            </a:br>
            <a:r>
              <a:rPr lang="ru-RU" sz="2400" dirty="0" smtClean="0"/>
              <a:t>Глазного врача — ... (окулист).</a:t>
            </a:r>
            <a:br>
              <a:rPr lang="ru-RU" sz="2400" dirty="0" smtClean="0"/>
            </a:br>
            <a:r>
              <a:rPr lang="ru-RU" sz="2400" dirty="0" smtClean="0"/>
              <a:t>Врача, делающего операции, — ... (хирург).</a:t>
            </a:r>
            <a:br>
              <a:rPr lang="ru-RU" sz="2400" dirty="0" smtClean="0"/>
            </a:br>
            <a:r>
              <a:rPr lang="ru-RU" sz="2400" dirty="0" smtClean="0"/>
              <a:t>Врача, лечащего нервы, — ... (невропатолог).</a:t>
            </a:r>
            <a:br>
              <a:rPr lang="ru-RU" sz="2400" dirty="0" smtClean="0"/>
            </a:br>
            <a:r>
              <a:rPr lang="ru-RU" sz="2400" dirty="0" smtClean="0"/>
              <a:t>Помощник врача — ... (медицинская сестра).</a:t>
            </a:r>
            <a:endParaRPr lang="ru-RU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TOSHIBA\Desktop\1117489_17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2286000" y="335846"/>
            <a:ext cx="5643586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</a:t>
            </a:r>
            <a:r>
              <a:rPr lang="ru-RU" sz="2400" b="1" dirty="0" smtClean="0"/>
              <a:t>Загадки</a:t>
            </a:r>
          </a:p>
          <a:p>
            <a:r>
              <a:rPr lang="ru-RU" sz="2000" dirty="0" smtClean="0"/>
              <a:t>-Мы </a:t>
            </a:r>
            <a:r>
              <a:rPr lang="ru-RU" sz="2000" dirty="0" smtClean="0"/>
              <a:t>учим детишек читать и писать,</a:t>
            </a:r>
            <a:br>
              <a:rPr lang="ru-RU" sz="2000" dirty="0" smtClean="0"/>
            </a:br>
            <a:r>
              <a:rPr lang="ru-RU" sz="2000" dirty="0" smtClean="0"/>
              <a:t>Природу любить, стариков уважать. (Учитель</a:t>
            </a:r>
            <a:r>
              <a:rPr lang="ru-RU" sz="2000" dirty="0" smtClean="0"/>
              <a:t>.)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Встаем мы очень рано, ведь наша забота </a:t>
            </a:r>
            <a:br>
              <a:rPr lang="ru-RU" sz="2000" dirty="0" smtClean="0"/>
            </a:br>
            <a:r>
              <a:rPr lang="ru-RU" sz="2000" dirty="0" smtClean="0"/>
              <a:t>-Всех </a:t>
            </a:r>
            <a:r>
              <a:rPr lang="ru-RU" sz="2000" dirty="0" smtClean="0"/>
              <a:t>отвозить по утрам на работу. (Водитель</a:t>
            </a:r>
            <a:r>
              <a:rPr lang="ru-RU" sz="2000" dirty="0" smtClean="0"/>
              <a:t>.)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Наведет стеклянный глаз,</a:t>
            </a:r>
            <a:br>
              <a:rPr lang="ru-RU" sz="2000" dirty="0" smtClean="0"/>
            </a:br>
            <a:r>
              <a:rPr lang="ru-RU" sz="2000" dirty="0" smtClean="0"/>
              <a:t>Щелкнет раз — и помним вас. (Фотограф</a:t>
            </a:r>
            <a:r>
              <a:rPr lang="ru-RU" sz="2000" dirty="0" smtClean="0"/>
              <a:t>.)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-С </a:t>
            </a:r>
            <a:r>
              <a:rPr lang="ru-RU" sz="2000" dirty="0" smtClean="0"/>
              <a:t>огнем бороться мы должны </a:t>
            </a:r>
            <a:br>
              <a:rPr lang="ru-RU" sz="2000" dirty="0" smtClean="0"/>
            </a:br>
            <a:r>
              <a:rPr lang="ru-RU" sz="2000" dirty="0" smtClean="0"/>
              <a:t>С водою мы напарники.</a:t>
            </a:r>
            <a:br>
              <a:rPr lang="ru-RU" sz="2000" dirty="0" smtClean="0"/>
            </a:br>
            <a:r>
              <a:rPr lang="ru-RU" sz="2000" dirty="0" smtClean="0"/>
              <a:t>С нами будут не страшны</a:t>
            </a:r>
            <a:br>
              <a:rPr lang="ru-RU" sz="2000" dirty="0" smtClean="0"/>
            </a:br>
            <a:r>
              <a:rPr lang="ru-RU" sz="2000" dirty="0" smtClean="0"/>
              <a:t>Газы вам угарные.</a:t>
            </a:r>
            <a:br>
              <a:rPr lang="ru-RU" sz="2000" dirty="0" smtClean="0"/>
            </a:br>
            <a:r>
              <a:rPr lang="ru-RU" sz="2000" dirty="0" smtClean="0"/>
              <a:t>Мы очень людям всем нужны,</a:t>
            </a:r>
            <a:br>
              <a:rPr lang="ru-RU" sz="2000" dirty="0" smtClean="0"/>
            </a:br>
            <a:r>
              <a:rPr lang="ru-RU" sz="2000" dirty="0" smtClean="0"/>
              <a:t>Так кто же мы? — ... (Пожарные</a:t>
            </a:r>
            <a:r>
              <a:rPr lang="ru-RU" sz="2000" dirty="0" smtClean="0"/>
              <a:t>).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-Скажи-ка</a:t>
            </a:r>
            <a:r>
              <a:rPr lang="ru-RU" sz="2000" dirty="0" smtClean="0"/>
              <a:t>, кто так вкусно</a:t>
            </a:r>
            <a:br>
              <a:rPr lang="ru-RU" sz="2000" dirty="0" smtClean="0"/>
            </a:br>
            <a:r>
              <a:rPr lang="ru-RU" sz="2000" dirty="0" smtClean="0"/>
              <a:t>Готовит щи капустные,</a:t>
            </a:r>
            <a:br>
              <a:rPr lang="ru-RU" sz="2000" dirty="0" smtClean="0"/>
            </a:br>
            <a:r>
              <a:rPr lang="ru-RU" sz="2000" dirty="0" smtClean="0"/>
              <a:t>Пахучие котлеты, салаты, винегреты,</a:t>
            </a:r>
            <a:br>
              <a:rPr lang="ru-RU" sz="2000" dirty="0" smtClean="0"/>
            </a:br>
            <a:r>
              <a:rPr lang="ru-RU" sz="2000" dirty="0" smtClean="0"/>
              <a:t>Все завтраки, обеды? (Повар.)</a:t>
            </a:r>
            <a:endParaRPr lang="ru-RU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TOSHIBA\Desktop\1117489_17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500166" y="428605"/>
            <a:ext cx="7286676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Игра «Подскажи словечко»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-В </a:t>
            </a:r>
            <a:r>
              <a:rPr lang="ru-RU" dirty="0" smtClean="0"/>
              <a:t>сумке плотника найдешь молоток и острый … (нож).</a:t>
            </a:r>
            <a:br>
              <a:rPr lang="ru-RU" dirty="0" smtClean="0"/>
            </a:br>
            <a:r>
              <a:rPr lang="ru-RU" dirty="0" smtClean="0"/>
              <a:t>-Инструмент </a:t>
            </a:r>
            <a:r>
              <a:rPr lang="ru-RU" dirty="0" smtClean="0"/>
              <a:t>любой у места – и рубанок, и … (стамеска</a:t>
            </a:r>
            <a:r>
              <a:rPr lang="ru-RU" dirty="0" smtClean="0"/>
              <a:t>).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-Я </a:t>
            </a:r>
            <a:r>
              <a:rPr lang="ru-RU" dirty="0" smtClean="0"/>
              <a:t>бы летчиком-пилотом</a:t>
            </a:r>
            <a:br>
              <a:rPr lang="ru-RU" dirty="0" smtClean="0"/>
            </a:br>
            <a:r>
              <a:rPr lang="ru-RU" dirty="0" smtClean="0"/>
              <a:t>Непременно стать хотел,</a:t>
            </a:r>
            <a:br>
              <a:rPr lang="ru-RU" dirty="0" smtClean="0"/>
            </a:br>
            <a:r>
              <a:rPr lang="ru-RU" dirty="0" smtClean="0"/>
              <a:t>Я тогда на самолете</a:t>
            </a:r>
            <a:br>
              <a:rPr lang="ru-RU" dirty="0" smtClean="0"/>
            </a:br>
            <a:r>
              <a:rPr lang="ru-RU" dirty="0" smtClean="0"/>
              <a:t>До Москвы бы … (Долетел</a:t>
            </a:r>
            <a:r>
              <a:rPr lang="ru-RU" dirty="0" smtClean="0"/>
              <a:t>).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-Бежит </a:t>
            </a:r>
            <a:r>
              <a:rPr lang="ru-RU" dirty="0" smtClean="0"/>
              <a:t>за иголкой торопливая нить</a:t>
            </a:r>
            <a:br>
              <a:rPr lang="ru-RU" dirty="0" smtClean="0"/>
            </a:br>
            <a:r>
              <a:rPr lang="ru-RU" dirty="0" smtClean="0"/>
              <a:t>Я все что угодно могу себе… (сшить</a:t>
            </a:r>
            <a:r>
              <a:rPr lang="ru-RU" dirty="0" smtClean="0"/>
              <a:t>).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071670" y="3000372"/>
            <a:ext cx="671517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-В </a:t>
            </a:r>
            <a:r>
              <a:rPr lang="ru-RU" dirty="0" smtClean="0"/>
              <a:t>небо синее пилот поднимает… (самолет</a:t>
            </a:r>
            <a:r>
              <a:rPr lang="ru-RU" dirty="0" smtClean="0"/>
              <a:t>).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-Выгнал </a:t>
            </a:r>
            <a:r>
              <a:rPr lang="ru-RU" dirty="0" smtClean="0"/>
              <a:t>коз на бугорок развеселый… (пастушок</a:t>
            </a:r>
            <a:r>
              <a:rPr lang="ru-RU" dirty="0" smtClean="0"/>
              <a:t>).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-Рубанок </a:t>
            </a:r>
            <a:r>
              <a:rPr lang="ru-RU" dirty="0" smtClean="0"/>
              <a:t>в руки – работа другая:</a:t>
            </a:r>
            <a:br>
              <a:rPr lang="ru-RU" dirty="0" smtClean="0"/>
            </a:br>
            <a:r>
              <a:rPr lang="ru-RU" dirty="0" smtClean="0"/>
              <a:t>Сучки</a:t>
            </a:r>
            <a:r>
              <a:rPr lang="ru-RU" dirty="0" smtClean="0"/>
              <a:t>, закорючки рубанком… (строгаем</a:t>
            </a:r>
            <a:r>
              <a:rPr lang="ru-RU" dirty="0" smtClean="0"/>
              <a:t>).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-Но </a:t>
            </a:r>
            <a:r>
              <a:rPr lang="ru-RU" dirty="0" smtClean="0"/>
              <a:t>не с кистью и ведром наш маляр приходит в дом:</a:t>
            </a:r>
            <a:br>
              <a:rPr lang="ru-RU" dirty="0" smtClean="0"/>
            </a:br>
            <a:r>
              <a:rPr lang="ru-RU" dirty="0" smtClean="0"/>
              <a:t>Вместо кисти он принес механический… (насос</a:t>
            </a:r>
            <a:r>
              <a:rPr lang="ru-RU" dirty="0" smtClean="0"/>
              <a:t>).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643174" y="4714884"/>
            <a:ext cx="614366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-Чтоб </a:t>
            </a:r>
            <a:r>
              <a:rPr lang="ru-RU" dirty="0" smtClean="0"/>
              <a:t>не мокли люди под дождем</a:t>
            </a:r>
            <a:br>
              <a:rPr lang="ru-RU" dirty="0" smtClean="0"/>
            </a:br>
            <a:r>
              <a:rPr lang="ru-RU" dirty="0" smtClean="0"/>
              <a:t>Кровельщик железом покрывает… (дом</a:t>
            </a:r>
            <a:r>
              <a:rPr lang="ru-RU" dirty="0" smtClean="0"/>
              <a:t>).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-Ходит </a:t>
            </a:r>
            <a:r>
              <a:rPr lang="ru-RU" dirty="0" smtClean="0"/>
              <a:t>кран подъемный – огромной высоты</a:t>
            </a:r>
            <a:br>
              <a:rPr lang="ru-RU" dirty="0" smtClean="0"/>
            </a:br>
            <a:r>
              <a:rPr lang="ru-RU" dirty="0" smtClean="0"/>
              <a:t>Подает на крышу железные… (листы</a:t>
            </a:r>
            <a:r>
              <a:rPr lang="ru-RU" dirty="0" smtClean="0"/>
              <a:t>).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-Летят </a:t>
            </a:r>
            <a:r>
              <a:rPr lang="ru-RU" dirty="0" smtClean="0"/>
              <a:t>опилки белые, летят из-под пилы:</a:t>
            </a:r>
            <a:br>
              <a:rPr lang="ru-RU" dirty="0" smtClean="0"/>
            </a:br>
            <a:r>
              <a:rPr lang="ru-RU" dirty="0" smtClean="0"/>
              <a:t>Это плотник делает рамы и… (полы).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TOSHIBA\Desktop\1117489_17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143108" y="500042"/>
            <a:ext cx="671517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Продолжение…..</a:t>
            </a:r>
          </a:p>
          <a:p>
            <a:endParaRPr lang="ru-RU" sz="2400" dirty="0" smtClean="0"/>
          </a:p>
          <a:p>
            <a:r>
              <a:rPr lang="ru-RU" sz="2000" dirty="0" smtClean="0"/>
              <a:t>-Каждый </a:t>
            </a:r>
            <a:r>
              <a:rPr lang="ru-RU" sz="2000" dirty="0" smtClean="0"/>
              <a:t>день газету в дом нам приносит... (почтальон).</a:t>
            </a:r>
            <a:br>
              <a:rPr lang="ru-RU" sz="2000" dirty="0" smtClean="0"/>
            </a:br>
            <a:r>
              <a:rPr lang="ru-RU" sz="2000" dirty="0" smtClean="0"/>
              <a:t>-Семь </a:t>
            </a:r>
            <a:r>
              <a:rPr lang="ru-RU" sz="2000" dirty="0" smtClean="0"/>
              <a:t>молодцов удалых косцов косы точили, траву... (косили</a:t>
            </a:r>
            <a:r>
              <a:rPr lang="ru-RU" sz="2000" dirty="0" smtClean="0"/>
              <a:t>).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-На </a:t>
            </a:r>
            <a:r>
              <a:rPr lang="ru-RU" sz="2000" dirty="0" smtClean="0"/>
              <a:t>глазах у детворы крышу красят... (маляры</a:t>
            </a:r>
            <a:r>
              <a:rPr lang="ru-RU" sz="2000" dirty="0" smtClean="0"/>
              <a:t>).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-Доски </a:t>
            </a:r>
            <a:r>
              <a:rPr lang="ru-RU" sz="2000" dirty="0" smtClean="0"/>
              <a:t>на гору везем, будем строить новый... (дом)</a:t>
            </a:r>
            <a:br>
              <a:rPr lang="ru-RU" sz="2000" dirty="0" smtClean="0"/>
            </a:br>
            <a:r>
              <a:rPr lang="ru-RU" sz="2000" dirty="0" smtClean="0"/>
              <a:t>-Кукол </a:t>
            </a:r>
            <a:r>
              <a:rPr lang="ru-RU" sz="2000" dirty="0" smtClean="0"/>
              <a:t>я лечу с утра. Я сегодня... (медсестра</a:t>
            </a:r>
            <a:r>
              <a:rPr lang="ru-RU" sz="2000" dirty="0" smtClean="0"/>
              <a:t>).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-Красить </a:t>
            </a:r>
            <a:r>
              <a:rPr lang="ru-RU" sz="2000" dirty="0" smtClean="0"/>
              <a:t>комнаты пора. Пригласили... (маляра). </a:t>
            </a:r>
            <a:br>
              <a:rPr lang="ru-RU" sz="2000" dirty="0" smtClean="0"/>
            </a:br>
            <a:r>
              <a:rPr lang="ru-RU" sz="2000" dirty="0" smtClean="0"/>
              <a:t>-Циркач </a:t>
            </a:r>
            <a:r>
              <a:rPr lang="ru-RU" sz="2000" dirty="0" smtClean="0"/>
              <a:t>умеет гарцевать, зверей и птиц... (дрессировать</a:t>
            </a:r>
            <a:r>
              <a:rPr lang="ru-RU" sz="2000" dirty="0" smtClean="0"/>
              <a:t>).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-</a:t>
            </a:r>
            <a:r>
              <a:rPr lang="ru-RU" sz="2000" dirty="0" err="1" smtClean="0"/>
              <a:t>Ир-ир-ир-мой</a:t>
            </a:r>
            <a:r>
              <a:rPr lang="ru-RU" sz="2000" dirty="0" smtClean="0"/>
              <a:t> </a:t>
            </a:r>
            <a:r>
              <a:rPr lang="ru-RU" sz="2000" dirty="0" smtClean="0"/>
              <a:t>папа ...(командир</a:t>
            </a:r>
            <a:r>
              <a:rPr lang="ru-RU" sz="2000" dirty="0" smtClean="0"/>
              <a:t>).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-Южных </a:t>
            </a:r>
            <a:r>
              <a:rPr lang="ru-RU" sz="2000" dirty="0" smtClean="0"/>
              <a:t>рыбок нам привёз, юнга будущий... (матрос</a:t>
            </a:r>
            <a:r>
              <a:rPr lang="ru-RU" sz="2000" dirty="0" smtClean="0"/>
              <a:t>).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-Не </a:t>
            </a:r>
            <a:r>
              <a:rPr lang="ru-RU" sz="2000" dirty="0" smtClean="0"/>
              <a:t>пила и не спала, грызла дерево... (пила</a:t>
            </a:r>
            <a:r>
              <a:rPr lang="ru-RU" sz="2000" dirty="0" smtClean="0"/>
              <a:t>).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-Шьёт</a:t>
            </a:r>
            <a:r>
              <a:rPr lang="ru-RU" sz="2000" dirty="0" smtClean="0"/>
              <a:t>, зашивает и колется колко остроносая... (иголка).</a:t>
            </a:r>
            <a:br>
              <a:rPr lang="ru-RU" sz="2000" dirty="0" smtClean="0"/>
            </a:br>
            <a:endParaRPr lang="ru-RU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110</Words>
  <PresentationFormat>Экран (4:3)</PresentationFormat>
  <Paragraphs>29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TOSHIBA</dc:creator>
  <cp:lastModifiedBy>TOSHIBA</cp:lastModifiedBy>
  <cp:revision>6</cp:revision>
  <dcterms:created xsi:type="dcterms:W3CDTF">2020-04-12T09:07:58Z</dcterms:created>
  <dcterms:modified xsi:type="dcterms:W3CDTF">2020-04-12T10:00:19Z</dcterms:modified>
</cp:coreProperties>
</file>