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9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35BA-D9BF-4809-BED8-00623B19133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6975-3E15-4862-9F27-18F23BD28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1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35BA-D9BF-4809-BED8-00623B19133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6975-3E15-4862-9F27-18F23BD28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9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35BA-D9BF-4809-BED8-00623B19133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6975-3E15-4862-9F27-18F23BD28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4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35BA-D9BF-4809-BED8-00623B19133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6975-3E15-4862-9F27-18F23BD28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6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35BA-D9BF-4809-BED8-00623B19133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6975-3E15-4862-9F27-18F23BD28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7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35BA-D9BF-4809-BED8-00623B19133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6975-3E15-4862-9F27-18F23BD28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4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35BA-D9BF-4809-BED8-00623B19133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6975-3E15-4862-9F27-18F23BD28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0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35BA-D9BF-4809-BED8-00623B19133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6975-3E15-4862-9F27-18F23BD28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15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35BA-D9BF-4809-BED8-00623B19133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6975-3E15-4862-9F27-18F23BD28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5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35BA-D9BF-4809-BED8-00623B19133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6975-3E15-4862-9F27-18F23BD28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7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35BA-D9BF-4809-BED8-00623B19133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6975-3E15-4862-9F27-18F23BD28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B35BA-D9BF-4809-BED8-00623B19133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36975-3E15-4862-9F27-18F23BD28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 для презентаций Космос | СТУДЕНТОР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808" y="620688"/>
            <a:ext cx="871296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r>
              <a:rPr lang="ru-RU" b="1" i="1" dirty="0" smtClean="0"/>
              <a:t>Конспект занятия по развитию речи в подготовительной группе на тему:  «День космонавтики».</a:t>
            </a:r>
          </a:p>
          <a:p>
            <a:endParaRPr lang="ru-RU" b="1" i="1" dirty="0" smtClean="0"/>
          </a:p>
          <a:p>
            <a:r>
              <a:rPr lang="ru-RU" sz="1600" b="1" dirty="0" smtClean="0"/>
              <a:t>Цель</a:t>
            </a:r>
            <a:r>
              <a:rPr lang="ru-RU" sz="1600" dirty="0" smtClean="0"/>
              <a:t>: </a:t>
            </a:r>
            <a:r>
              <a:rPr lang="ru-RU" sz="1400" dirty="0" smtClean="0"/>
              <a:t>Формирование представлений о космосе, освоении космоса людьми, работе космонавтов.</a:t>
            </a:r>
          </a:p>
          <a:p>
            <a:r>
              <a:rPr lang="ru-RU" sz="1600" b="1" dirty="0" smtClean="0"/>
              <a:t>Задачи</a:t>
            </a:r>
            <a:r>
              <a:rPr lang="ru-RU" b="1" dirty="0" smtClean="0"/>
              <a:t>:</a:t>
            </a:r>
          </a:p>
          <a:p>
            <a:r>
              <a:rPr lang="ru-RU" sz="1400" dirty="0" smtClean="0"/>
              <a:t>1.Формировать понятие «космос», «космическое пространство»; побуждать детей к творческому рассказыванию.</a:t>
            </a:r>
          </a:p>
          <a:p>
            <a:r>
              <a:rPr lang="ru-RU" sz="1400" dirty="0" smtClean="0"/>
              <a:t>2. Развитие навыков речевого общения, диалогической речи.</a:t>
            </a:r>
          </a:p>
          <a:p>
            <a:r>
              <a:rPr lang="ru-RU" sz="1400" dirty="0" smtClean="0"/>
              <a:t>3.Воспитывать любознательность, активность, организованность.</a:t>
            </a:r>
          </a:p>
          <a:p>
            <a:r>
              <a:rPr lang="ru-RU" sz="1600" b="1" dirty="0" smtClean="0"/>
              <a:t>Предварительная</a:t>
            </a:r>
            <a:r>
              <a:rPr lang="ru-RU" b="1" dirty="0" smtClean="0"/>
              <a:t> </a:t>
            </a:r>
            <a:r>
              <a:rPr lang="ru-RU" sz="1600" b="1" dirty="0" smtClean="0"/>
              <a:t>работа</a:t>
            </a:r>
            <a:r>
              <a:rPr lang="ru-RU" sz="1400" b="1" dirty="0" smtClean="0"/>
              <a:t>: </a:t>
            </a:r>
            <a:r>
              <a:rPr lang="ru-RU" sz="1400" dirty="0" smtClean="0"/>
              <a:t>Чтение художественной литературы по теме «Космос»; рассматривание иллюстраций о космосе, планетах, просмотр презентации, беседы по данной теме.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292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s://content-8.foto.my.mail.ru/community/young.family/_groupsphoto/h-2607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3666" r="4762" b="4758"/>
          <a:stretch/>
        </p:blipFill>
        <p:spPr bwMode="auto">
          <a:xfrm>
            <a:off x="251520" y="344072"/>
            <a:ext cx="3960440" cy="5741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content-28.foto.my.mail.ru/community/young.family/_groupsphoto/h-2607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t="4460" r="4623" b="3964"/>
          <a:stretch/>
        </p:blipFill>
        <p:spPr bwMode="auto">
          <a:xfrm>
            <a:off x="4355976" y="336072"/>
            <a:ext cx="4287160" cy="5749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927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 для презентаций Космос | СТУДЕНТОР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3.bp.blogspot.com/-17REGfVL5xE/WOs3xlWHruI/AAAAAAAADFA/zn10EvU-S1AzyxHdOwitt6t6QCfvJ39bgCLcB/s1600/ZLQk2r89Akk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45176" r="5454" b="4973"/>
          <a:stretch/>
        </p:blipFill>
        <p:spPr bwMode="auto">
          <a:xfrm>
            <a:off x="179512" y="260648"/>
            <a:ext cx="4752528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5040560" cy="358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01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й Космос | СТУДЕНТОР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07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1.bp.blogspot.com/-8YEQ4ItWuDk/XLF_gmoDHDI/AAAAAAAAWaw/YMlv3cF3SM4BkbrTBMKulZGXYu_h5mw5wCLcBGAs/s1600/zH5-fzLMa5I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4956" r="4622" b="5153"/>
          <a:stretch/>
        </p:blipFill>
        <p:spPr bwMode="auto">
          <a:xfrm>
            <a:off x="2384344" y="342944"/>
            <a:ext cx="4485104" cy="5831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823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 для презентаций Космос | СТУДЕНТОР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07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ds03.infourok.ru/uploads/ex/09ba/00059b81-fca48fe7/hello_html_d6aca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3717" r="5053" b="54103"/>
          <a:stretch/>
        </p:blipFill>
        <p:spPr bwMode="auto">
          <a:xfrm>
            <a:off x="107504" y="188640"/>
            <a:ext cx="5472608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1"/>
          <a:stretch/>
        </p:blipFill>
        <p:spPr bwMode="auto">
          <a:xfrm>
            <a:off x="4823424" y="2514608"/>
            <a:ext cx="3883025" cy="412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00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76672"/>
            <a:ext cx="81819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10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68407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Дидактическая игра «Полет в космос</a:t>
            </a:r>
            <a:r>
              <a:rPr lang="ru-RU" sz="1600" b="1" dirty="0" smtClean="0"/>
              <a:t>»</a:t>
            </a:r>
            <a:endParaRPr lang="ru-RU" dirty="0"/>
          </a:p>
          <a:p>
            <a:r>
              <a:rPr lang="ru-RU" sz="1400" dirty="0"/>
              <a:t>- На какой планете мы живем? (Земля) </a:t>
            </a:r>
            <a:r>
              <a:rPr lang="ru-RU" sz="1400" dirty="0" smtClean="0"/>
              <a:t> </a:t>
            </a:r>
            <a:endParaRPr lang="ru-RU" sz="1400" dirty="0"/>
          </a:p>
          <a:p>
            <a:r>
              <a:rPr lang="ru-RU" sz="1400" dirty="0" smtClean="0"/>
              <a:t>- </a:t>
            </a:r>
            <a:r>
              <a:rPr lang="ru-RU" sz="1400" dirty="0"/>
              <a:t>Как называются люди на нашей планете? (Земляне) </a:t>
            </a:r>
            <a:r>
              <a:rPr lang="ru-RU" sz="1400" dirty="0" smtClean="0"/>
              <a:t> </a:t>
            </a:r>
            <a:endParaRPr lang="ru-RU" sz="1400" dirty="0"/>
          </a:p>
          <a:p>
            <a:r>
              <a:rPr lang="ru-RU" sz="1400" dirty="0"/>
              <a:t>- Сейчас мы с вами отправимся в космос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- Где стартуют космические корабли? (с космодрома</a:t>
            </a:r>
            <a:r>
              <a:rPr lang="ru-RU" sz="1400" dirty="0" smtClean="0"/>
              <a:t>)</a:t>
            </a:r>
            <a:endParaRPr lang="ru-RU" sz="1400" dirty="0"/>
          </a:p>
          <a:p>
            <a:r>
              <a:rPr lang="ru-RU" sz="1400" dirty="0"/>
              <a:t>- Кем мы будем в полете? (Космонавтами, астронавтами</a:t>
            </a:r>
            <a:r>
              <a:rPr lang="ru-RU" sz="1400" dirty="0" smtClean="0"/>
              <a:t>) </a:t>
            </a:r>
            <a:endParaRPr lang="ru-RU" sz="1400" dirty="0"/>
          </a:p>
          <a:p>
            <a:r>
              <a:rPr lang="ru-RU" sz="1400" dirty="0"/>
              <a:t>Космонавты (какие) - смелые, отважные, мужественные, умелые, бесстрашные, умные и. т. п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- Что наденем, когда полетим в космос? (скафандры) </a:t>
            </a:r>
            <a:r>
              <a:rPr lang="ru-RU" sz="1400" dirty="0" smtClean="0"/>
              <a:t> </a:t>
            </a:r>
            <a:endParaRPr lang="ru-RU" sz="1400" dirty="0"/>
          </a:p>
          <a:p>
            <a:r>
              <a:rPr lang="ru-RU" sz="1400" dirty="0"/>
              <a:t>- Что такое скафандр</a:t>
            </a:r>
            <a:r>
              <a:rPr lang="ru-RU" sz="1400" dirty="0" smtClean="0"/>
              <a:t>?</a:t>
            </a:r>
            <a:endParaRPr lang="ru-RU" sz="1400" dirty="0"/>
          </a:p>
          <a:p>
            <a:r>
              <a:rPr lang="ru-RU" sz="1400" dirty="0"/>
              <a:t>- Для чего он нужен</a:t>
            </a:r>
            <a:r>
              <a:rPr lang="ru-RU" sz="1400" dirty="0" smtClean="0"/>
              <a:t>?</a:t>
            </a: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Из </a:t>
            </a:r>
            <a:r>
              <a:rPr lang="ru-RU" sz="1400" dirty="0"/>
              <a:t>чего он состоит? (шлем, скафандр и специальная обувь</a:t>
            </a:r>
            <a:r>
              <a:rPr lang="ru-RU" sz="1400" dirty="0" smtClean="0"/>
              <a:t>)</a:t>
            </a:r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r>
              <a:rPr lang="ru-RU" sz="1600" b="1" dirty="0"/>
              <a:t>Игра «Слова-родственники»</a:t>
            </a:r>
          </a:p>
          <a:p>
            <a:endParaRPr lang="ru-RU" sz="1400" dirty="0"/>
          </a:p>
          <a:p>
            <a:r>
              <a:rPr lang="ru-RU" sz="1400" dirty="0"/>
              <a:t>Выбрать только те слова</a:t>
            </a:r>
            <a:r>
              <a:rPr lang="ru-RU" sz="1400" dirty="0" smtClean="0"/>
              <a:t>, которые </a:t>
            </a:r>
            <a:r>
              <a:rPr lang="ru-RU" sz="1400" dirty="0"/>
              <a:t>нам подходят</a:t>
            </a:r>
            <a:r>
              <a:rPr lang="ru-RU" sz="1400" dirty="0" smtClean="0"/>
              <a:t>:</a:t>
            </a:r>
            <a:endParaRPr lang="ru-RU" sz="1400" dirty="0"/>
          </a:p>
          <a:p>
            <a:r>
              <a:rPr lang="ru-RU" sz="1400" dirty="0"/>
              <a:t>1) Солнце, сон, солнечный, солнышко. (Солнце, солнечный, солнышко</a:t>
            </a:r>
            <a:r>
              <a:rPr lang="ru-RU" sz="1400" dirty="0" smtClean="0"/>
              <a:t>).</a:t>
            </a:r>
            <a:endParaRPr lang="ru-RU" sz="1400" dirty="0"/>
          </a:p>
          <a:p>
            <a:r>
              <a:rPr lang="ru-RU" sz="1400" dirty="0"/>
              <a:t>2) Космос, косматый, космонавт, космический. (Космос, космонавт, космический</a:t>
            </a:r>
            <a:r>
              <a:rPr lang="ru-RU" sz="1400" dirty="0" smtClean="0"/>
              <a:t>)</a:t>
            </a:r>
            <a:endParaRPr lang="ru-RU" sz="1400" dirty="0"/>
          </a:p>
          <a:p>
            <a:r>
              <a:rPr lang="ru-RU" sz="1400" dirty="0"/>
              <a:t>3) Планета, план, планетный, межпланетный. (Планета, планетный, межпланетный</a:t>
            </a:r>
            <a:r>
              <a:rPr lang="ru-RU" sz="1400" dirty="0" smtClean="0"/>
              <a:t>)</a:t>
            </a:r>
          </a:p>
          <a:p>
            <a:endParaRPr lang="ru-RU" sz="1400" dirty="0" smtClean="0"/>
          </a:p>
          <a:p>
            <a:r>
              <a:rPr lang="ru-RU" sz="1600" b="1" dirty="0"/>
              <a:t>Упражнение «Скажи наоборот</a:t>
            </a:r>
            <a:r>
              <a:rPr lang="ru-RU" sz="1600" b="1" dirty="0" smtClean="0"/>
              <a:t>»:</a:t>
            </a:r>
            <a:endParaRPr lang="ru-RU" sz="1400" dirty="0"/>
          </a:p>
          <a:p>
            <a:r>
              <a:rPr lang="ru-RU" sz="1400" dirty="0"/>
              <a:t>Большой - маленький Далеко - близко</a:t>
            </a:r>
          </a:p>
          <a:p>
            <a:r>
              <a:rPr lang="ru-RU" sz="1400" dirty="0" smtClean="0"/>
              <a:t>Высоко </a:t>
            </a:r>
            <a:r>
              <a:rPr lang="ru-RU" sz="1400" dirty="0"/>
              <a:t>- низко Длинный - короткий</a:t>
            </a:r>
          </a:p>
          <a:p>
            <a:r>
              <a:rPr lang="ru-RU" sz="1400" dirty="0" smtClean="0"/>
              <a:t>Северный </a:t>
            </a:r>
            <a:r>
              <a:rPr lang="ru-RU" sz="1400" dirty="0"/>
              <a:t>- южный Легкий - тяжелый</a:t>
            </a:r>
          </a:p>
          <a:p>
            <a:r>
              <a:rPr lang="ru-RU" sz="1400" dirty="0" smtClean="0"/>
              <a:t>Быстрый </a:t>
            </a:r>
            <a:r>
              <a:rPr lang="ru-RU" sz="1400" dirty="0"/>
              <a:t>- медленный Смелый - трусливый</a:t>
            </a:r>
          </a:p>
        </p:txBody>
      </p:sp>
    </p:spTree>
    <p:extLst>
      <p:ext uri="{BB962C8B-B14F-4D97-AF65-F5344CB8AC3E}">
        <p14:creationId xmlns:p14="http://schemas.microsoft.com/office/powerpoint/2010/main" val="574758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299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4</cp:revision>
  <dcterms:created xsi:type="dcterms:W3CDTF">2020-04-05T10:09:51Z</dcterms:created>
  <dcterms:modified xsi:type="dcterms:W3CDTF">2020-04-05T13:10:19Z</dcterms:modified>
</cp:coreProperties>
</file>